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 id="2147483672" r:id="rId2"/>
  </p:sldMasterIdLst>
  <p:notesMasterIdLst>
    <p:notesMasterId r:id="rId18"/>
  </p:notesMasterIdLst>
  <p:sldIdLst>
    <p:sldId id="256" r:id="rId3"/>
    <p:sldId id="257" r:id="rId4"/>
    <p:sldId id="259" r:id="rId5"/>
    <p:sldId id="261" r:id="rId6"/>
    <p:sldId id="258" r:id="rId7"/>
    <p:sldId id="262" r:id="rId8"/>
    <p:sldId id="263" r:id="rId9"/>
    <p:sldId id="264" r:id="rId10"/>
    <p:sldId id="273" r:id="rId11"/>
    <p:sldId id="265" r:id="rId12"/>
    <p:sldId id="268" r:id="rId13"/>
    <p:sldId id="272" r:id="rId14"/>
    <p:sldId id="270" r:id="rId15"/>
    <p:sldId id="271" r:id="rId16"/>
    <p:sldId id="267"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25"/>
    <a:srgbClr val="5DD5FF"/>
    <a:srgbClr val="00217E"/>
    <a:srgbClr val="600000"/>
    <a:srgbClr val="FF2549"/>
    <a:srgbClr val="FF0D97"/>
    <a:srgbClr val="0000CC"/>
    <a:srgbClr val="003635"/>
    <a:srgbClr val="9EFF29"/>
    <a:srgbClr val="C800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BE9D0-92EB-4085-9064-8D2BB8011174}" v="45" dt="2024-02-22T13:04:58.041"/>
    <p1510:client id="{B693B735-568A-4C40-A44E-CAE0649FC823}" v="21" dt="2024-02-22T08:52:37.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4660"/>
  </p:normalViewPr>
  <p:slideViewPr>
    <p:cSldViewPr snapToGrid="0">
      <p:cViewPr varScale="1">
        <p:scale>
          <a:sx n="103" d="100"/>
          <a:sy n="103" d="100"/>
        </p:scale>
        <p:origin x="773" y="-211"/>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5.svg"/><Relationship Id="rId5" Type="http://schemas.openxmlformats.org/officeDocument/2006/relationships/image" Target="../media/image23.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5.svg"/><Relationship Id="rId5" Type="http://schemas.openxmlformats.org/officeDocument/2006/relationships/image" Target="../media/image23.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5E7ED-7E32-4DD7-9658-037B0C2CCF43}"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99ED03D2-460D-407D-8E43-CFD8A2F9116C}">
      <dgm:prSet custT="1"/>
      <dgm:spPr/>
      <dgm:t>
        <a:bodyPr/>
        <a:lstStyle/>
        <a:p>
          <a:r>
            <a:rPr lang="fr-FR" sz="1400" dirty="0" err="1">
              <a:latin typeface="Cambria" panose="02040503050406030204" pitchFamily="18" charset="0"/>
              <a:ea typeface="Cambria" panose="02040503050406030204" pitchFamily="18" charset="0"/>
            </a:rPr>
            <a:t>What</a:t>
          </a:r>
          <a:r>
            <a:rPr lang="fr-FR" sz="1400" dirty="0">
              <a:latin typeface="Cambria" panose="02040503050406030204" pitchFamily="18" charset="0"/>
              <a:ea typeface="Cambria" panose="02040503050406030204" pitchFamily="18" charset="0"/>
            </a:rPr>
            <a:t> </a:t>
          </a:r>
          <a:r>
            <a:rPr lang="fr-FR" sz="1400" dirty="0" err="1">
              <a:latin typeface="Cambria" panose="02040503050406030204" pitchFamily="18" charset="0"/>
              <a:ea typeface="Cambria" panose="02040503050406030204" pitchFamily="18" charset="0"/>
            </a:rPr>
            <a:t>is</a:t>
          </a:r>
          <a:r>
            <a:rPr lang="fr-FR" sz="1400" dirty="0">
              <a:latin typeface="Cambria" panose="02040503050406030204" pitchFamily="18" charset="0"/>
              <a:ea typeface="Cambria" panose="02040503050406030204" pitchFamily="18" charset="0"/>
            </a:rPr>
            <a:t> Blockchain ?</a:t>
          </a:r>
          <a:endParaRPr lang="en-US" sz="1400" dirty="0">
            <a:latin typeface="Cambria" panose="02040503050406030204" pitchFamily="18" charset="0"/>
            <a:ea typeface="Cambria" panose="02040503050406030204" pitchFamily="18" charset="0"/>
          </a:endParaRPr>
        </a:p>
      </dgm:t>
    </dgm:pt>
    <dgm:pt modelId="{E1DED3FB-F06D-4BAC-B4F7-B79DE317C05A}" type="parTrans" cxnId="{E33EDDB8-DD35-4976-967D-C3D48BD1B82A}">
      <dgm:prSet/>
      <dgm:spPr/>
      <dgm:t>
        <a:bodyPr/>
        <a:lstStyle/>
        <a:p>
          <a:endParaRPr lang="en-US"/>
        </a:p>
      </dgm:t>
    </dgm:pt>
    <dgm:pt modelId="{232BA407-0E8A-4E00-9720-DB8777AEEEDB}" type="sibTrans" cxnId="{E33EDDB8-DD35-4976-967D-C3D48BD1B82A}">
      <dgm:prSet/>
      <dgm:spPr/>
      <dgm:t>
        <a:bodyPr/>
        <a:lstStyle/>
        <a:p>
          <a:endParaRPr lang="en-US"/>
        </a:p>
      </dgm:t>
    </dgm:pt>
    <dgm:pt modelId="{D0C7BEE6-A831-4D5F-8CB4-14C848540C2F}">
      <dgm:prSet custT="1"/>
      <dgm:spPr/>
      <dgm:t>
        <a:bodyPr/>
        <a:lstStyle/>
        <a:p>
          <a:r>
            <a:rPr lang="en-US" sz="1400" dirty="0">
              <a:latin typeface="Cambria" panose="02040503050406030204" pitchFamily="18" charset="0"/>
              <a:ea typeface="Cambria" panose="02040503050406030204" pitchFamily="18" charset="0"/>
            </a:rPr>
            <a:t>History of Blockchain</a:t>
          </a:r>
        </a:p>
      </dgm:t>
    </dgm:pt>
    <dgm:pt modelId="{7E971564-F901-40D9-9440-88215B81607E}" type="parTrans" cxnId="{E33456A1-AE7C-4501-B67E-979B8A585DBB}">
      <dgm:prSet/>
      <dgm:spPr/>
      <dgm:t>
        <a:bodyPr/>
        <a:lstStyle/>
        <a:p>
          <a:endParaRPr lang="en-US"/>
        </a:p>
      </dgm:t>
    </dgm:pt>
    <dgm:pt modelId="{77297FE2-BA5A-48CA-89CE-CC789AD78700}" type="sibTrans" cxnId="{E33456A1-AE7C-4501-B67E-979B8A585DBB}">
      <dgm:prSet/>
      <dgm:spPr/>
      <dgm:t>
        <a:bodyPr/>
        <a:lstStyle/>
        <a:p>
          <a:endParaRPr lang="en-US"/>
        </a:p>
      </dgm:t>
    </dgm:pt>
    <dgm:pt modelId="{F66AC5A0-367B-469E-AC70-02EB8B9BF030}">
      <dgm:prSet custT="1"/>
      <dgm:spPr/>
      <dgm:t>
        <a:bodyPr/>
        <a:lstStyle/>
        <a:p>
          <a:r>
            <a:rPr lang="fr-FR" sz="1400" dirty="0">
              <a:latin typeface="Cambria" panose="02040503050406030204" pitchFamily="18" charset="0"/>
              <a:ea typeface="Cambria" panose="02040503050406030204" pitchFamily="18" charset="0"/>
            </a:rPr>
            <a:t>How </a:t>
          </a:r>
          <a:r>
            <a:rPr lang="fr-FR" sz="1400" dirty="0" err="1">
              <a:latin typeface="Cambria" panose="02040503050406030204" pitchFamily="18" charset="0"/>
              <a:ea typeface="Cambria" panose="02040503050406030204" pitchFamily="18" charset="0"/>
            </a:rPr>
            <a:t>it</a:t>
          </a:r>
          <a:r>
            <a:rPr lang="fr-FR" sz="1400" dirty="0">
              <a:latin typeface="Cambria" panose="02040503050406030204" pitchFamily="18" charset="0"/>
              <a:ea typeface="Cambria" panose="02040503050406030204" pitchFamily="18" charset="0"/>
            </a:rPr>
            <a:t> </a:t>
          </a:r>
          <a:r>
            <a:rPr lang="fr-FR" sz="1400" dirty="0" err="1">
              <a:latin typeface="Cambria" panose="02040503050406030204" pitchFamily="18" charset="0"/>
              <a:ea typeface="Cambria" panose="02040503050406030204" pitchFamily="18" charset="0"/>
            </a:rPr>
            <a:t>works</a:t>
          </a:r>
          <a:r>
            <a:rPr lang="fr-FR" sz="1400" dirty="0">
              <a:latin typeface="Cambria" panose="02040503050406030204" pitchFamily="18" charset="0"/>
              <a:ea typeface="Cambria" panose="02040503050406030204" pitchFamily="18" charset="0"/>
            </a:rPr>
            <a:t> ?</a:t>
          </a:r>
          <a:endParaRPr lang="en-US" sz="1400" dirty="0">
            <a:latin typeface="Cambria" panose="02040503050406030204" pitchFamily="18" charset="0"/>
            <a:ea typeface="Cambria" panose="02040503050406030204" pitchFamily="18" charset="0"/>
          </a:endParaRPr>
        </a:p>
      </dgm:t>
    </dgm:pt>
    <dgm:pt modelId="{D4959711-7C7A-4384-AB51-864A0CB1F249}" type="parTrans" cxnId="{9379CE37-3F63-4BC8-BA85-A5510F2DDA23}">
      <dgm:prSet/>
      <dgm:spPr/>
      <dgm:t>
        <a:bodyPr/>
        <a:lstStyle/>
        <a:p>
          <a:endParaRPr lang="en-US"/>
        </a:p>
      </dgm:t>
    </dgm:pt>
    <dgm:pt modelId="{3D4F90B6-556A-47A5-8105-97248BB1783D}" type="sibTrans" cxnId="{9379CE37-3F63-4BC8-BA85-A5510F2DDA23}">
      <dgm:prSet/>
      <dgm:spPr/>
      <dgm:t>
        <a:bodyPr/>
        <a:lstStyle/>
        <a:p>
          <a:endParaRPr lang="en-US"/>
        </a:p>
      </dgm:t>
    </dgm:pt>
    <dgm:pt modelId="{DCF35CE1-F6D1-4B4D-8CFB-0C254F2D7146}">
      <dgm:prSet custT="1"/>
      <dgm:spPr/>
      <dgm:t>
        <a:bodyPr/>
        <a:lstStyle/>
        <a:p>
          <a:r>
            <a:rPr lang="fr-FR" sz="1400" dirty="0" err="1">
              <a:latin typeface="Cambria" panose="02040503050406030204" pitchFamily="18" charset="0"/>
              <a:ea typeface="Cambria" panose="02040503050406030204" pitchFamily="18" charset="0"/>
            </a:rPr>
            <a:t>Technology</a:t>
          </a:r>
          <a:r>
            <a:rPr lang="fr-FR" sz="1400" dirty="0">
              <a:latin typeface="Cambria" panose="02040503050406030204" pitchFamily="18" charset="0"/>
              <a:ea typeface="Cambria" panose="02040503050406030204" pitchFamily="18" charset="0"/>
            </a:rPr>
            <a:t> </a:t>
          </a:r>
          <a:r>
            <a:rPr lang="fr-FR" sz="1400" dirty="0" err="1">
              <a:latin typeface="Cambria" panose="02040503050406030204" pitchFamily="18" charset="0"/>
              <a:ea typeface="Cambria" panose="02040503050406030204" pitchFamily="18" charset="0"/>
            </a:rPr>
            <a:t>used</a:t>
          </a:r>
          <a:r>
            <a:rPr lang="fr-FR" sz="1400" dirty="0">
              <a:latin typeface="Cambria" panose="02040503050406030204" pitchFamily="18" charset="0"/>
              <a:ea typeface="Cambria" panose="02040503050406030204" pitchFamily="18" charset="0"/>
            </a:rPr>
            <a:t> in </a:t>
          </a:r>
          <a:r>
            <a:rPr lang="fr-FR" sz="1400" dirty="0" err="1">
              <a:latin typeface="Cambria" panose="02040503050406030204" pitchFamily="18" charset="0"/>
              <a:ea typeface="Cambria" panose="02040503050406030204" pitchFamily="18" charset="0"/>
            </a:rPr>
            <a:t>BlockChain</a:t>
          </a:r>
          <a:endParaRPr lang="en-US" sz="1400" dirty="0">
            <a:latin typeface="Cambria" panose="02040503050406030204" pitchFamily="18" charset="0"/>
            <a:ea typeface="Cambria" panose="02040503050406030204" pitchFamily="18" charset="0"/>
          </a:endParaRPr>
        </a:p>
      </dgm:t>
    </dgm:pt>
    <dgm:pt modelId="{D20AED2F-57B9-42C1-9351-89BCC0C2B879}" type="parTrans" cxnId="{D6D9B939-B80C-4D6A-8687-7678266EFC64}">
      <dgm:prSet/>
      <dgm:spPr/>
      <dgm:t>
        <a:bodyPr/>
        <a:lstStyle/>
        <a:p>
          <a:endParaRPr lang="en-US"/>
        </a:p>
      </dgm:t>
    </dgm:pt>
    <dgm:pt modelId="{2983AA34-BDF7-4211-B06E-884D84B936BF}" type="sibTrans" cxnId="{D6D9B939-B80C-4D6A-8687-7678266EFC64}">
      <dgm:prSet/>
      <dgm:spPr/>
      <dgm:t>
        <a:bodyPr/>
        <a:lstStyle/>
        <a:p>
          <a:endParaRPr lang="en-US"/>
        </a:p>
      </dgm:t>
    </dgm:pt>
    <dgm:pt modelId="{3D067A93-31DC-4AD0-B854-3AE358E49B0F}">
      <dgm:prSet custT="1"/>
      <dgm:spPr/>
      <dgm:t>
        <a:bodyPr/>
        <a:lstStyle/>
        <a:p>
          <a:r>
            <a:rPr lang="en-US" sz="1400" dirty="0">
              <a:latin typeface="Cambria" panose="02040503050406030204" pitchFamily="18" charset="0"/>
              <a:ea typeface="Cambria" panose="02040503050406030204" pitchFamily="18" charset="0"/>
            </a:rPr>
            <a:t>The potential of Blockchain</a:t>
          </a:r>
        </a:p>
      </dgm:t>
    </dgm:pt>
    <dgm:pt modelId="{488A6571-6396-4E49-850F-DBC546C14108}" type="parTrans" cxnId="{9DFB2C6E-3260-45F3-B514-639D8F1BEBEE}">
      <dgm:prSet/>
      <dgm:spPr/>
      <dgm:t>
        <a:bodyPr/>
        <a:lstStyle/>
        <a:p>
          <a:endParaRPr lang="en-US"/>
        </a:p>
      </dgm:t>
    </dgm:pt>
    <dgm:pt modelId="{04A27511-8501-4515-A8D3-A443415F9497}" type="sibTrans" cxnId="{9DFB2C6E-3260-45F3-B514-639D8F1BEBEE}">
      <dgm:prSet/>
      <dgm:spPr/>
      <dgm:t>
        <a:bodyPr/>
        <a:lstStyle/>
        <a:p>
          <a:endParaRPr lang="en-US"/>
        </a:p>
      </dgm:t>
    </dgm:pt>
    <dgm:pt modelId="{8011E4CF-24E4-48FC-BCCE-264D2204CD44}">
      <dgm:prSet custT="1"/>
      <dgm:spPr/>
      <dgm:t>
        <a:bodyPr/>
        <a:lstStyle/>
        <a:p>
          <a:r>
            <a:rPr lang="en-US" sz="1400" dirty="0">
              <a:latin typeface="Cambria" panose="02040503050406030204" pitchFamily="18" charset="0"/>
              <a:ea typeface="Cambria" panose="02040503050406030204" pitchFamily="18" charset="0"/>
            </a:rPr>
            <a:t>Misusing of Blockchain</a:t>
          </a:r>
        </a:p>
      </dgm:t>
    </dgm:pt>
    <dgm:pt modelId="{1240BE2A-7D75-436E-863B-05451EF7E50E}" type="parTrans" cxnId="{0405E355-5895-4DBF-8C69-0034C943D456}">
      <dgm:prSet/>
      <dgm:spPr/>
      <dgm:t>
        <a:bodyPr/>
        <a:lstStyle/>
        <a:p>
          <a:endParaRPr lang="en-US"/>
        </a:p>
      </dgm:t>
    </dgm:pt>
    <dgm:pt modelId="{245634CD-E93C-4EE3-BBD0-700BCF648E82}" type="sibTrans" cxnId="{0405E355-5895-4DBF-8C69-0034C943D456}">
      <dgm:prSet/>
      <dgm:spPr/>
      <dgm:t>
        <a:bodyPr/>
        <a:lstStyle/>
        <a:p>
          <a:endParaRPr lang="en-US"/>
        </a:p>
      </dgm:t>
    </dgm:pt>
    <dgm:pt modelId="{145B0ABF-7A16-4097-9295-E845C6FF967D}">
      <dgm:prSet custT="1"/>
      <dgm:spPr/>
      <dgm:t>
        <a:bodyPr/>
        <a:lstStyle/>
        <a:p>
          <a:r>
            <a:rPr lang="en-US" sz="1400" dirty="0">
              <a:latin typeface="Cambria" panose="02040503050406030204" pitchFamily="18" charset="0"/>
              <a:ea typeface="Cambria" panose="02040503050406030204" pitchFamily="18" charset="0"/>
            </a:rPr>
            <a:t>Potential applications</a:t>
          </a:r>
        </a:p>
      </dgm:t>
    </dgm:pt>
    <dgm:pt modelId="{5767E598-2BBF-47D9-BDB5-0F39B2C1B5E5}" type="parTrans" cxnId="{06C82D0C-E983-488C-9344-0F029748EC73}">
      <dgm:prSet/>
      <dgm:spPr/>
      <dgm:t>
        <a:bodyPr/>
        <a:lstStyle/>
        <a:p>
          <a:endParaRPr lang="fr-FR"/>
        </a:p>
      </dgm:t>
    </dgm:pt>
    <dgm:pt modelId="{DCB2EAB4-DBD7-4D44-B0A2-0C8CEB3DC91E}" type="sibTrans" cxnId="{06C82D0C-E983-488C-9344-0F029748EC73}">
      <dgm:prSet/>
      <dgm:spPr/>
      <dgm:t>
        <a:bodyPr/>
        <a:lstStyle/>
        <a:p>
          <a:endParaRPr lang="fr-FR"/>
        </a:p>
      </dgm:t>
    </dgm:pt>
    <dgm:pt modelId="{41115EB9-5DD7-42C7-B813-25DC9D45C663}">
      <dgm:prSet custT="1"/>
      <dgm:spPr/>
      <dgm:t>
        <a:bodyPr/>
        <a:lstStyle/>
        <a:p>
          <a:r>
            <a:rPr lang="en-US" sz="1400" dirty="0">
              <a:latin typeface="Cambria" panose="02040503050406030204" pitchFamily="18" charset="0"/>
              <a:ea typeface="Cambria" panose="02040503050406030204" pitchFamily="18" charset="0"/>
            </a:rPr>
            <a:t>Blockchain and </a:t>
          </a:r>
          <a:r>
            <a:rPr lang="en-US" sz="1400" dirty="0" err="1">
              <a:latin typeface="Cambria" panose="02040503050406030204" pitchFamily="18" charset="0"/>
              <a:ea typeface="Cambria" panose="02040503050406030204" pitchFamily="18" charset="0"/>
            </a:rPr>
            <a:t>BigData</a:t>
          </a:r>
          <a:endParaRPr lang="en-US" sz="1400" dirty="0">
            <a:latin typeface="Cambria" panose="02040503050406030204" pitchFamily="18" charset="0"/>
            <a:ea typeface="Cambria" panose="02040503050406030204" pitchFamily="18" charset="0"/>
          </a:endParaRPr>
        </a:p>
      </dgm:t>
    </dgm:pt>
    <dgm:pt modelId="{C70040AF-E776-4638-A8BF-A8507BC3392C}" type="parTrans" cxnId="{308FEF4E-7EA4-4FE8-971A-BC46FE1FE4FE}">
      <dgm:prSet/>
      <dgm:spPr/>
      <dgm:t>
        <a:bodyPr/>
        <a:lstStyle/>
        <a:p>
          <a:endParaRPr lang="fr-FR"/>
        </a:p>
      </dgm:t>
    </dgm:pt>
    <dgm:pt modelId="{5C4BF232-1D6C-4D17-8978-6FFB76ED94A2}" type="sibTrans" cxnId="{308FEF4E-7EA4-4FE8-971A-BC46FE1FE4FE}">
      <dgm:prSet/>
      <dgm:spPr/>
      <dgm:t>
        <a:bodyPr/>
        <a:lstStyle/>
        <a:p>
          <a:endParaRPr lang="fr-FR"/>
        </a:p>
      </dgm:t>
    </dgm:pt>
    <dgm:pt modelId="{91D29BD5-BE84-4584-870B-F44CC96FBCE5}" type="pres">
      <dgm:prSet presAssocID="{EA25E7ED-7E32-4DD7-9658-037B0C2CCF43}" presName="linear" presStyleCnt="0">
        <dgm:presLayoutVars>
          <dgm:animLvl val="lvl"/>
          <dgm:resizeHandles val="exact"/>
        </dgm:presLayoutVars>
      </dgm:prSet>
      <dgm:spPr/>
    </dgm:pt>
    <dgm:pt modelId="{4489681F-EA8B-4867-832B-638007FC1A79}" type="pres">
      <dgm:prSet presAssocID="{99ED03D2-460D-407D-8E43-CFD8A2F9116C}" presName="parentText" presStyleLbl="node1" presStyleIdx="0" presStyleCnt="8">
        <dgm:presLayoutVars>
          <dgm:chMax val="0"/>
          <dgm:bulletEnabled val="1"/>
        </dgm:presLayoutVars>
      </dgm:prSet>
      <dgm:spPr/>
    </dgm:pt>
    <dgm:pt modelId="{2CE77CED-8936-42A2-8834-1EA78A6377AA}" type="pres">
      <dgm:prSet presAssocID="{232BA407-0E8A-4E00-9720-DB8777AEEEDB}" presName="spacer" presStyleCnt="0"/>
      <dgm:spPr/>
    </dgm:pt>
    <dgm:pt modelId="{7BA834F3-0572-44F2-A33B-CE8947103328}" type="pres">
      <dgm:prSet presAssocID="{D0C7BEE6-A831-4D5F-8CB4-14C848540C2F}" presName="parentText" presStyleLbl="node1" presStyleIdx="1" presStyleCnt="8">
        <dgm:presLayoutVars>
          <dgm:chMax val="0"/>
          <dgm:bulletEnabled val="1"/>
        </dgm:presLayoutVars>
      </dgm:prSet>
      <dgm:spPr/>
    </dgm:pt>
    <dgm:pt modelId="{E4C3522A-48B7-496C-9CF8-BEF603D642CA}" type="pres">
      <dgm:prSet presAssocID="{77297FE2-BA5A-48CA-89CE-CC789AD78700}" presName="spacer" presStyleCnt="0"/>
      <dgm:spPr/>
    </dgm:pt>
    <dgm:pt modelId="{C1D75FEC-BB08-4701-A3C1-36549325E745}" type="pres">
      <dgm:prSet presAssocID="{F66AC5A0-367B-469E-AC70-02EB8B9BF030}" presName="parentText" presStyleLbl="node1" presStyleIdx="2" presStyleCnt="8">
        <dgm:presLayoutVars>
          <dgm:chMax val="0"/>
          <dgm:bulletEnabled val="1"/>
        </dgm:presLayoutVars>
      </dgm:prSet>
      <dgm:spPr/>
    </dgm:pt>
    <dgm:pt modelId="{F91A8DC1-94B6-49DD-9985-B9701DA08787}" type="pres">
      <dgm:prSet presAssocID="{3D4F90B6-556A-47A5-8105-97248BB1783D}" presName="spacer" presStyleCnt="0"/>
      <dgm:spPr/>
    </dgm:pt>
    <dgm:pt modelId="{193344D4-CE4E-4F2E-B884-1C676EF13DB8}" type="pres">
      <dgm:prSet presAssocID="{DCF35CE1-F6D1-4B4D-8CFB-0C254F2D7146}" presName="parentText" presStyleLbl="node1" presStyleIdx="3" presStyleCnt="8">
        <dgm:presLayoutVars>
          <dgm:chMax val="0"/>
          <dgm:bulletEnabled val="1"/>
        </dgm:presLayoutVars>
      </dgm:prSet>
      <dgm:spPr/>
    </dgm:pt>
    <dgm:pt modelId="{3E60EA21-D981-4F27-ABA3-4CEB7B247E4C}" type="pres">
      <dgm:prSet presAssocID="{2983AA34-BDF7-4211-B06E-884D84B936BF}" presName="spacer" presStyleCnt="0"/>
      <dgm:spPr/>
    </dgm:pt>
    <dgm:pt modelId="{BB577384-51D6-4DC4-B9FB-F74710DD7983}" type="pres">
      <dgm:prSet presAssocID="{3D067A93-31DC-4AD0-B854-3AE358E49B0F}" presName="parentText" presStyleLbl="node1" presStyleIdx="4" presStyleCnt="8">
        <dgm:presLayoutVars>
          <dgm:chMax val="0"/>
          <dgm:bulletEnabled val="1"/>
        </dgm:presLayoutVars>
      </dgm:prSet>
      <dgm:spPr/>
    </dgm:pt>
    <dgm:pt modelId="{ADC51706-BB03-4A97-BB7C-4FDFAF1DA815}" type="pres">
      <dgm:prSet presAssocID="{04A27511-8501-4515-A8D3-A443415F9497}" presName="spacer" presStyleCnt="0"/>
      <dgm:spPr/>
    </dgm:pt>
    <dgm:pt modelId="{31D9D89C-7D36-447E-885E-6AC8A2701C6F}" type="pres">
      <dgm:prSet presAssocID="{145B0ABF-7A16-4097-9295-E845C6FF967D}" presName="parentText" presStyleLbl="node1" presStyleIdx="5" presStyleCnt="8">
        <dgm:presLayoutVars>
          <dgm:chMax val="0"/>
          <dgm:bulletEnabled val="1"/>
        </dgm:presLayoutVars>
      </dgm:prSet>
      <dgm:spPr/>
    </dgm:pt>
    <dgm:pt modelId="{A257D808-AD56-4983-8D64-48C059332918}" type="pres">
      <dgm:prSet presAssocID="{DCB2EAB4-DBD7-4D44-B0A2-0C8CEB3DC91E}" presName="spacer" presStyleCnt="0"/>
      <dgm:spPr/>
    </dgm:pt>
    <dgm:pt modelId="{38668437-F1E3-4074-8E34-2426767E08B6}" type="pres">
      <dgm:prSet presAssocID="{41115EB9-5DD7-42C7-B813-25DC9D45C663}" presName="parentText" presStyleLbl="node1" presStyleIdx="6" presStyleCnt="8">
        <dgm:presLayoutVars>
          <dgm:chMax val="0"/>
          <dgm:bulletEnabled val="1"/>
        </dgm:presLayoutVars>
      </dgm:prSet>
      <dgm:spPr/>
    </dgm:pt>
    <dgm:pt modelId="{155FB84E-2F2F-4290-AD60-178E40367CA6}" type="pres">
      <dgm:prSet presAssocID="{5C4BF232-1D6C-4D17-8978-6FFB76ED94A2}" presName="spacer" presStyleCnt="0"/>
      <dgm:spPr/>
    </dgm:pt>
    <dgm:pt modelId="{A302C956-E6C7-45CC-ACD4-2E255C3901F1}" type="pres">
      <dgm:prSet presAssocID="{8011E4CF-24E4-48FC-BCCE-264D2204CD44}" presName="parentText" presStyleLbl="node1" presStyleIdx="7" presStyleCnt="8">
        <dgm:presLayoutVars>
          <dgm:chMax val="0"/>
          <dgm:bulletEnabled val="1"/>
        </dgm:presLayoutVars>
      </dgm:prSet>
      <dgm:spPr/>
    </dgm:pt>
  </dgm:ptLst>
  <dgm:cxnLst>
    <dgm:cxn modelId="{06C82D0C-E983-488C-9344-0F029748EC73}" srcId="{EA25E7ED-7E32-4DD7-9658-037B0C2CCF43}" destId="{145B0ABF-7A16-4097-9295-E845C6FF967D}" srcOrd="5" destOrd="0" parTransId="{5767E598-2BBF-47D9-BDB5-0F39B2C1B5E5}" sibTransId="{DCB2EAB4-DBD7-4D44-B0A2-0C8CEB3DC91E}"/>
    <dgm:cxn modelId="{CB11CC0D-1647-46FD-B781-DBF7DBC5A93C}" type="presOf" srcId="{F66AC5A0-367B-469E-AC70-02EB8B9BF030}" destId="{C1D75FEC-BB08-4701-A3C1-36549325E745}" srcOrd="0" destOrd="0" presId="urn:microsoft.com/office/officeart/2005/8/layout/vList2"/>
    <dgm:cxn modelId="{0B0C2B1F-69C6-4E1E-B542-A09678BD15A3}" type="presOf" srcId="{3D067A93-31DC-4AD0-B854-3AE358E49B0F}" destId="{BB577384-51D6-4DC4-B9FB-F74710DD7983}" srcOrd="0" destOrd="0" presId="urn:microsoft.com/office/officeart/2005/8/layout/vList2"/>
    <dgm:cxn modelId="{6651082C-6057-4795-9EC0-CBD6A0A88970}" type="presOf" srcId="{41115EB9-5DD7-42C7-B813-25DC9D45C663}" destId="{38668437-F1E3-4074-8E34-2426767E08B6}" srcOrd="0" destOrd="0" presId="urn:microsoft.com/office/officeart/2005/8/layout/vList2"/>
    <dgm:cxn modelId="{9379CE37-3F63-4BC8-BA85-A5510F2DDA23}" srcId="{EA25E7ED-7E32-4DD7-9658-037B0C2CCF43}" destId="{F66AC5A0-367B-469E-AC70-02EB8B9BF030}" srcOrd="2" destOrd="0" parTransId="{D4959711-7C7A-4384-AB51-864A0CB1F249}" sibTransId="{3D4F90B6-556A-47A5-8105-97248BB1783D}"/>
    <dgm:cxn modelId="{D6D9B939-B80C-4D6A-8687-7678266EFC64}" srcId="{EA25E7ED-7E32-4DD7-9658-037B0C2CCF43}" destId="{DCF35CE1-F6D1-4B4D-8CFB-0C254F2D7146}" srcOrd="3" destOrd="0" parTransId="{D20AED2F-57B9-42C1-9351-89BCC0C2B879}" sibTransId="{2983AA34-BDF7-4211-B06E-884D84B936BF}"/>
    <dgm:cxn modelId="{52069E42-797F-4337-A7D7-F56801BEAD74}" type="presOf" srcId="{EA25E7ED-7E32-4DD7-9658-037B0C2CCF43}" destId="{91D29BD5-BE84-4584-870B-F44CC96FBCE5}" srcOrd="0" destOrd="0" presId="urn:microsoft.com/office/officeart/2005/8/layout/vList2"/>
    <dgm:cxn modelId="{1442F26A-5F25-4E0E-A72A-E4BE95D1BA04}" type="presOf" srcId="{DCF35CE1-F6D1-4B4D-8CFB-0C254F2D7146}" destId="{193344D4-CE4E-4F2E-B884-1C676EF13DB8}" srcOrd="0" destOrd="0" presId="urn:microsoft.com/office/officeart/2005/8/layout/vList2"/>
    <dgm:cxn modelId="{9DFB2C6E-3260-45F3-B514-639D8F1BEBEE}" srcId="{EA25E7ED-7E32-4DD7-9658-037B0C2CCF43}" destId="{3D067A93-31DC-4AD0-B854-3AE358E49B0F}" srcOrd="4" destOrd="0" parTransId="{488A6571-6396-4E49-850F-DBC546C14108}" sibTransId="{04A27511-8501-4515-A8D3-A443415F9497}"/>
    <dgm:cxn modelId="{308FEF4E-7EA4-4FE8-971A-BC46FE1FE4FE}" srcId="{EA25E7ED-7E32-4DD7-9658-037B0C2CCF43}" destId="{41115EB9-5DD7-42C7-B813-25DC9D45C663}" srcOrd="6" destOrd="0" parTransId="{C70040AF-E776-4638-A8BF-A8507BC3392C}" sibTransId="{5C4BF232-1D6C-4D17-8978-6FFB76ED94A2}"/>
    <dgm:cxn modelId="{0405E355-5895-4DBF-8C69-0034C943D456}" srcId="{EA25E7ED-7E32-4DD7-9658-037B0C2CCF43}" destId="{8011E4CF-24E4-48FC-BCCE-264D2204CD44}" srcOrd="7" destOrd="0" parTransId="{1240BE2A-7D75-436E-863B-05451EF7E50E}" sibTransId="{245634CD-E93C-4EE3-BBD0-700BCF648E82}"/>
    <dgm:cxn modelId="{0CFE479A-BD52-49A0-9164-29F5241AAD0B}" type="presOf" srcId="{99ED03D2-460D-407D-8E43-CFD8A2F9116C}" destId="{4489681F-EA8B-4867-832B-638007FC1A79}" srcOrd="0" destOrd="0" presId="urn:microsoft.com/office/officeart/2005/8/layout/vList2"/>
    <dgm:cxn modelId="{717B8FA0-B42F-468A-BACF-72FE6F5C8B62}" type="presOf" srcId="{D0C7BEE6-A831-4D5F-8CB4-14C848540C2F}" destId="{7BA834F3-0572-44F2-A33B-CE8947103328}" srcOrd="0" destOrd="0" presId="urn:microsoft.com/office/officeart/2005/8/layout/vList2"/>
    <dgm:cxn modelId="{E33456A1-AE7C-4501-B67E-979B8A585DBB}" srcId="{EA25E7ED-7E32-4DD7-9658-037B0C2CCF43}" destId="{D0C7BEE6-A831-4D5F-8CB4-14C848540C2F}" srcOrd="1" destOrd="0" parTransId="{7E971564-F901-40D9-9440-88215B81607E}" sibTransId="{77297FE2-BA5A-48CA-89CE-CC789AD78700}"/>
    <dgm:cxn modelId="{72073AB3-2D8D-487B-94E4-15080B78BFD4}" type="presOf" srcId="{145B0ABF-7A16-4097-9295-E845C6FF967D}" destId="{31D9D89C-7D36-447E-885E-6AC8A2701C6F}" srcOrd="0" destOrd="0" presId="urn:microsoft.com/office/officeart/2005/8/layout/vList2"/>
    <dgm:cxn modelId="{DE7476B7-F882-4368-8FF8-33FD39F6AB95}" type="presOf" srcId="{8011E4CF-24E4-48FC-BCCE-264D2204CD44}" destId="{A302C956-E6C7-45CC-ACD4-2E255C3901F1}" srcOrd="0" destOrd="0" presId="urn:microsoft.com/office/officeart/2005/8/layout/vList2"/>
    <dgm:cxn modelId="{E33EDDB8-DD35-4976-967D-C3D48BD1B82A}" srcId="{EA25E7ED-7E32-4DD7-9658-037B0C2CCF43}" destId="{99ED03D2-460D-407D-8E43-CFD8A2F9116C}" srcOrd="0" destOrd="0" parTransId="{E1DED3FB-F06D-4BAC-B4F7-B79DE317C05A}" sibTransId="{232BA407-0E8A-4E00-9720-DB8777AEEEDB}"/>
    <dgm:cxn modelId="{2144D47C-D957-4949-BD8B-87A7E6892962}" type="presParOf" srcId="{91D29BD5-BE84-4584-870B-F44CC96FBCE5}" destId="{4489681F-EA8B-4867-832B-638007FC1A79}" srcOrd="0" destOrd="0" presId="urn:microsoft.com/office/officeart/2005/8/layout/vList2"/>
    <dgm:cxn modelId="{656565A9-6AEF-4A30-A126-4CFE8517F31C}" type="presParOf" srcId="{91D29BD5-BE84-4584-870B-F44CC96FBCE5}" destId="{2CE77CED-8936-42A2-8834-1EA78A6377AA}" srcOrd="1" destOrd="0" presId="urn:microsoft.com/office/officeart/2005/8/layout/vList2"/>
    <dgm:cxn modelId="{6D9FE65E-AD28-4B6B-937B-E0764B0ED2B6}" type="presParOf" srcId="{91D29BD5-BE84-4584-870B-F44CC96FBCE5}" destId="{7BA834F3-0572-44F2-A33B-CE8947103328}" srcOrd="2" destOrd="0" presId="urn:microsoft.com/office/officeart/2005/8/layout/vList2"/>
    <dgm:cxn modelId="{BE6B5E68-B4B7-412C-948B-357F169BF142}" type="presParOf" srcId="{91D29BD5-BE84-4584-870B-F44CC96FBCE5}" destId="{E4C3522A-48B7-496C-9CF8-BEF603D642CA}" srcOrd="3" destOrd="0" presId="urn:microsoft.com/office/officeart/2005/8/layout/vList2"/>
    <dgm:cxn modelId="{113712C2-E0FC-4739-A530-CD28BAFE9588}" type="presParOf" srcId="{91D29BD5-BE84-4584-870B-F44CC96FBCE5}" destId="{C1D75FEC-BB08-4701-A3C1-36549325E745}" srcOrd="4" destOrd="0" presId="urn:microsoft.com/office/officeart/2005/8/layout/vList2"/>
    <dgm:cxn modelId="{12915CFA-0D2B-47D5-ACDA-597AF47D201E}" type="presParOf" srcId="{91D29BD5-BE84-4584-870B-F44CC96FBCE5}" destId="{F91A8DC1-94B6-49DD-9985-B9701DA08787}" srcOrd="5" destOrd="0" presId="urn:microsoft.com/office/officeart/2005/8/layout/vList2"/>
    <dgm:cxn modelId="{179D2FDC-5986-4F82-9AC6-805312D88E6E}" type="presParOf" srcId="{91D29BD5-BE84-4584-870B-F44CC96FBCE5}" destId="{193344D4-CE4E-4F2E-B884-1C676EF13DB8}" srcOrd="6" destOrd="0" presId="urn:microsoft.com/office/officeart/2005/8/layout/vList2"/>
    <dgm:cxn modelId="{3205165F-E5B4-4641-8446-AF9C28B70A3A}" type="presParOf" srcId="{91D29BD5-BE84-4584-870B-F44CC96FBCE5}" destId="{3E60EA21-D981-4F27-ABA3-4CEB7B247E4C}" srcOrd="7" destOrd="0" presId="urn:microsoft.com/office/officeart/2005/8/layout/vList2"/>
    <dgm:cxn modelId="{FFABDACA-7F3A-47D9-AA59-DF3C3496A86E}" type="presParOf" srcId="{91D29BD5-BE84-4584-870B-F44CC96FBCE5}" destId="{BB577384-51D6-4DC4-B9FB-F74710DD7983}" srcOrd="8" destOrd="0" presId="urn:microsoft.com/office/officeart/2005/8/layout/vList2"/>
    <dgm:cxn modelId="{AA95673B-C07D-47DF-9541-C4E804BFB110}" type="presParOf" srcId="{91D29BD5-BE84-4584-870B-F44CC96FBCE5}" destId="{ADC51706-BB03-4A97-BB7C-4FDFAF1DA815}" srcOrd="9" destOrd="0" presId="urn:microsoft.com/office/officeart/2005/8/layout/vList2"/>
    <dgm:cxn modelId="{C003AA0C-C036-4F82-A4CD-46E298953231}" type="presParOf" srcId="{91D29BD5-BE84-4584-870B-F44CC96FBCE5}" destId="{31D9D89C-7D36-447E-885E-6AC8A2701C6F}" srcOrd="10" destOrd="0" presId="urn:microsoft.com/office/officeart/2005/8/layout/vList2"/>
    <dgm:cxn modelId="{5F4E41AB-913B-427B-B1A0-41970F48467D}" type="presParOf" srcId="{91D29BD5-BE84-4584-870B-F44CC96FBCE5}" destId="{A257D808-AD56-4983-8D64-48C059332918}" srcOrd="11" destOrd="0" presId="urn:microsoft.com/office/officeart/2005/8/layout/vList2"/>
    <dgm:cxn modelId="{3AB8C7B1-A22E-49EB-8271-A962A707F687}" type="presParOf" srcId="{91D29BD5-BE84-4584-870B-F44CC96FBCE5}" destId="{38668437-F1E3-4074-8E34-2426767E08B6}" srcOrd="12" destOrd="0" presId="urn:microsoft.com/office/officeart/2005/8/layout/vList2"/>
    <dgm:cxn modelId="{A46A1113-D96D-4C1B-9B8E-89329353F26F}" type="presParOf" srcId="{91D29BD5-BE84-4584-870B-F44CC96FBCE5}" destId="{155FB84E-2F2F-4290-AD60-178E40367CA6}" srcOrd="13" destOrd="0" presId="urn:microsoft.com/office/officeart/2005/8/layout/vList2"/>
    <dgm:cxn modelId="{4D0F253E-D7B0-4E57-9275-AA376A28D8B9}" type="presParOf" srcId="{91D29BD5-BE84-4584-870B-F44CC96FBCE5}" destId="{A302C956-E6C7-45CC-ACD4-2E255C3901F1}"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373DF0-2DB4-452D-9E9E-22DD118EC0C2}"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09D1221-AF1A-4EAC-82CA-A6DAB2384493}">
      <dgm:prSet custT="1"/>
      <dgm:spPr/>
      <dgm:t>
        <a:bodyPr/>
        <a:lstStyle/>
        <a:p>
          <a:pPr>
            <a:lnSpc>
              <a:spcPct val="100000"/>
            </a:lnSpc>
          </a:pPr>
          <a:r>
            <a:rPr lang="en-US" sz="2400" dirty="0">
              <a:latin typeface="Cambria" panose="02040503050406030204" pitchFamily="18" charset="0"/>
              <a:ea typeface="Cambria" panose="02040503050406030204" pitchFamily="18" charset="0"/>
            </a:rPr>
            <a:t>Blockchain is a technology for storing and transmitting information, transparent, secure, and operating without a central control body.</a:t>
          </a:r>
        </a:p>
      </dgm:t>
    </dgm:pt>
    <dgm:pt modelId="{487A87AD-28CF-433D-A390-B0CC5DEC346C}" type="parTrans" cxnId="{046E7BCE-40DC-4E9C-B5C9-5C025E6725AA}">
      <dgm:prSet/>
      <dgm:spPr/>
      <dgm:t>
        <a:bodyPr/>
        <a:lstStyle/>
        <a:p>
          <a:endParaRPr lang="en-US"/>
        </a:p>
      </dgm:t>
    </dgm:pt>
    <dgm:pt modelId="{EEF70615-A824-4FDD-AC9F-83880C8683D2}" type="sibTrans" cxnId="{046E7BCE-40DC-4E9C-B5C9-5C025E6725AA}">
      <dgm:prSet/>
      <dgm:spPr/>
      <dgm:t>
        <a:bodyPr/>
        <a:lstStyle/>
        <a:p>
          <a:pPr>
            <a:lnSpc>
              <a:spcPct val="100000"/>
            </a:lnSpc>
          </a:pPr>
          <a:endParaRPr lang="en-US"/>
        </a:p>
      </dgm:t>
    </dgm:pt>
    <dgm:pt modelId="{3AFAEDB3-A0FD-4170-A8DB-07488EFAC296}">
      <dgm:prSet custT="1"/>
      <dgm:spPr/>
      <dgm:t>
        <a:bodyPr/>
        <a:lstStyle/>
        <a:p>
          <a:pPr>
            <a:lnSpc>
              <a:spcPct val="100000"/>
            </a:lnSpc>
          </a:pPr>
          <a:r>
            <a:rPr lang="en-US" sz="1800" dirty="0">
              <a:solidFill>
                <a:schemeClr val="accent6"/>
              </a:solidFill>
              <a:latin typeface="Cambria" panose="02040503050406030204" pitchFamily="18" charset="0"/>
              <a:ea typeface="Cambria" panose="02040503050406030204" pitchFamily="18" charset="0"/>
            </a:rPr>
            <a:t>By extension, a blockchain constitutes a database that contains the history of all the exchanges made between its users since its creation. This database is secure and distributed .It is shared by its different users, without intermediaries, which allows everyone to check the validity of the chain.</a:t>
          </a:r>
        </a:p>
      </dgm:t>
    </dgm:pt>
    <dgm:pt modelId="{0D5E11E1-9CD7-4F22-B791-739AA3DA699D}" type="parTrans" cxnId="{46DA53C8-F3F0-4F62-B828-A71BB8A7404C}">
      <dgm:prSet/>
      <dgm:spPr/>
      <dgm:t>
        <a:bodyPr/>
        <a:lstStyle/>
        <a:p>
          <a:endParaRPr lang="en-US"/>
        </a:p>
      </dgm:t>
    </dgm:pt>
    <dgm:pt modelId="{9880B5FD-6886-434A-8FF9-54800EDA578A}" type="sibTrans" cxnId="{46DA53C8-F3F0-4F62-B828-A71BB8A7404C}">
      <dgm:prSet/>
      <dgm:spPr/>
      <dgm:t>
        <a:bodyPr/>
        <a:lstStyle/>
        <a:p>
          <a:endParaRPr lang="en-US"/>
        </a:p>
      </dgm:t>
    </dgm:pt>
    <dgm:pt modelId="{427F8E5B-F1B8-4BDA-B454-971942457F9D}" type="pres">
      <dgm:prSet presAssocID="{40373DF0-2DB4-452D-9E9E-22DD118EC0C2}" presName="root" presStyleCnt="0">
        <dgm:presLayoutVars>
          <dgm:dir/>
          <dgm:resizeHandles val="exact"/>
        </dgm:presLayoutVars>
      </dgm:prSet>
      <dgm:spPr/>
    </dgm:pt>
    <dgm:pt modelId="{E4ED47DD-158B-4C73-852F-B47C0519DEC2}" type="pres">
      <dgm:prSet presAssocID="{40373DF0-2DB4-452D-9E9E-22DD118EC0C2}" presName="container" presStyleCnt="0">
        <dgm:presLayoutVars>
          <dgm:dir/>
          <dgm:resizeHandles val="exact"/>
        </dgm:presLayoutVars>
      </dgm:prSet>
      <dgm:spPr/>
    </dgm:pt>
    <dgm:pt modelId="{BA93D424-2A16-4704-A1B7-36C52A5EDEDE}" type="pres">
      <dgm:prSet presAssocID="{F09D1221-AF1A-4EAC-82CA-A6DAB2384493}" presName="compNode" presStyleCnt="0"/>
      <dgm:spPr/>
    </dgm:pt>
    <dgm:pt modelId="{BED08419-FB44-4627-B1F7-E45778C1B1A4}" type="pres">
      <dgm:prSet presAssocID="{F09D1221-AF1A-4EAC-82CA-A6DAB2384493}" presName="iconBgRect" presStyleLbl="bgShp" presStyleIdx="0" presStyleCnt="2" custScaleX="80158" custScaleY="82167" custLinFactNeighborX="-22235" custLinFactNeighborY="3717"/>
      <dgm:spPr/>
    </dgm:pt>
    <dgm:pt modelId="{9560D828-F49F-4B76-AFE1-782326447448}" type="pres">
      <dgm:prSet presAssocID="{F09D1221-AF1A-4EAC-82CA-A6DAB2384493}" presName="iconRect" presStyleLbl="node1" presStyleIdx="0" presStyleCnt="2" custLinFactNeighborX="-6675" custLinFactNeighborY="-54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éverrouiller"/>
        </a:ext>
      </dgm:extLst>
    </dgm:pt>
    <dgm:pt modelId="{C739F34D-4806-46AF-98E9-7720A6D92E05}" type="pres">
      <dgm:prSet presAssocID="{F09D1221-AF1A-4EAC-82CA-A6DAB2384493}" presName="spaceRect" presStyleCnt="0"/>
      <dgm:spPr/>
    </dgm:pt>
    <dgm:pt modelId="{CFF4E7F2-F899-41CD-BA43-7B47DD50D4E2}" type="pres">
      <dgm:prSet presAssocID="{F09D1221-AF1A-4EAC-82CA-A6DAB2384493}" presName="textRect" presStyleLbl="revTx" presStyleIdx="0" presStyleCnt="2" custScaleX="121604">
        <dgm:presLayoutVars>
          <dgm:chMax val="1"/>
          <dgm:chPref val="1"/>
        </dgm:presLayoutVars>
      </dgm:prSet>
      <dgm:spPr/>
    </dgm:pt>
    <dgm:pt modelId="{CB9FE97B-45C9-4E7C-82DD-187CAA4A8374}" type="pres">
      <dgm:prSet presAssocID="{EEF70615-A824-4FDD-AC9F-83880C8683D2}" presName="sibTrans" presStyleLbl="sibTrans2D1" presStyleIdx="0" presStyleCnt="0"/>
      <dgm:spPr/>
    </dgm:pt>
    <dgm:pt modelId="{5674E4A1-C33B-4C75-9671-146DF6215AE1}" type="pres">
      <dgm:prSet presAssocID="{3AFAEDB3-A0FD-4170-A8DB-07488EFAC296}" presName="compNode" presStyleCnt="0"/>
      <dgm:spPr/>
    </dgm:pt>
    <dgm:pt modelId="{83B95FB9-8692-4D2C-B8BD-B66C1ED374F4}" type="pres">
      <dgm:prSet presAssocID="{3AFAEDB3-A0FD-4170-A8DB-07488EFAC296}" presName="iconBgRect" presStyleLbl="bgShp" presStyleIdx="1" presStyleCnt="2" custScaleX="84342" custScaleY="89601"/>
      <dgm:spPr>
        <a:solidFill>
          <a:schemeClr val="accent6"/>
        </a:solidFill>
      </dgm:spPr>
    </dgm:pt>
    <dgm:pt modelId="{20B0928C-EB0C-425C-9548-C1AD587AA715}" type="pres">
      <dgm:prSet presAssocID="{3AFAEDB3-A0FD-4170-A8DB-07488EFAC296}" presName="iconRect" presStyleLbl="node1" presStyleIdx="1" presStyleCnt="2" custScaleX="82388" custScaleY="8470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onnées"/>
        </a:ext>
      </dgm:extLst>
    </dgm:pt>
    <dgm:pt modelId="{B3F67988-ECBF-4B27-8688-6A74E55043F6}" type="pres">
      <dgm:prSet presAssocID="{3AFAEDB3-A0FD-4170-A8DB-07488EFAC296}" presName="spaceRect" presStyleCnt="0"/>
      <dgm:spPr/>
    </dgm:pt>
    <dgm:pt modelId="{15848FD0-2EC0-4EAA-896C-7BCEC9785398}" type="pres">
      <dgm:prSet presAssocID="{3AFAEDB3-A0FD-4170-A8DB-07488EFAC296}" presName="textRect" presStyleLbl="revTx" presStyleIdx="1" presStyleCnt="2" custScaleX="113279">
        <dgm:presLayoutVars>
          <dgm:chMax val="1"/>
          <dgm:chPref val="1"/>
        </dgm:presLayoutVars>
      </dgm:prSet>
      <dgm:spPr/>
    </dgm:pt>
  </dgm:ptLst>
  <dgm:cxnLst>
    <dgm:cxn modelId="{67C9296A-3246-40E3-B129-74AE8B069D8D}" type="presOf" srcId="{40373DF0-2DB4-452D-9E9E-22DD118EC0C2}" destId="{427F8E5B-F1B8-4BDA-B454-971942457F9D}" srcOrd="0" destOrd="0" presId="urn:microsoft.com/office/officeart/2018/2/layout/IconCircleList"/>
    <dgm:cxn modelId="{679C8E6A-4AA7-4F74-889B-4E0F7286B0AF}" type="presOf" srcId="{F09D1221-AF1A-4EAC-82CA-A6DAB2384493}" destId="{CFF4E7F2-F899-41CD-BA43-7B47DD50D4E2}" srcOrd="0" destOrd="0" presId="urn:microsoft.com/office/officeart/2018/2/layout/IconCircleList"/>
    <dgm:cxn modelId="{46DA53C8-F3F0-4F62-B828-A71BB8A7404C}" srcId="{40373DF0-2DB4-452D-9E9E-22DD118EC0C2}" destId="{3AFAEDB3-A0FD-4170-A8DB-07488EFAC296}" srcOrd="1" destOrd="0" parTransId="{0D5E11E1-9CD7-4F22-B791-739AA3DA699D}" sibTransId="{9880B5FD-6886-434A-8FF9-54800EDA578A}"/>
    <dgm:cxn modelId="{A8DB95CB-85D5-440B-9383-181DABF9B548}" type="presOf" srcId="{EEF70615-A824-4FDD-AC9F-83880C8683D2}" destId="{CB9FE97B-45C9-4E7C-82DD-187CAA4A8374}" srcOrd="0" destOrd="0" presId="urn:microsoft.com/office/officeart/2018/2/layout/IconCircleList"/>
    <dgm:cxn modelId="{046E7BCE-40DC-4E9C-B5C9-5C025E6725AA}" srcId="{40373DF0-2DB4-452D-9E9E-22DD118EC0C2}" destId="{F09D1221-AF1A-4EAC-82CA-A6DAB2384493}" srcOrd="0" destOrd="0" parTransId="{487A87AD-28CF-433D-A390-B0CC5DEC346C}" sibTransId="{EEF70615-A824-4FDD-AC9F-83880C8683D2}"/>
    <dgm:cxn modelId="{8BD406E5-D3D9-4ABF-8E19-7FDE512B7D10}" type="presOf" srcId="{3AFAEDB3-A0FD-4170-A8DB-07488EFAC296}" destId="{15848FD0-2EC0-4EAA-896C-7BCEC9785398}" srcOrd="0" destOrd="0" presId="urn:microsoft.com/office/officeart/2018/2/layout/IconCircleList"/>
    <dgm:cxn modelId="{028DF151-A42A-4D4E-8E8C-D42388D689AA}" type="presParOf" srcId="{427F8E5B-F1B8-4BDA-B454-971942457F9D}" destId="{E4ED47DD-158B-4C73-852F-B47C0519DEC2}" srcOrd="0" destOrd="0" presId="urn:microsoft.com/office/officeart/2018/2/layout/IconCircleList"/>
    <dgm:cxn modelId="{40294B55-342F-4919-8F50-FCC2D99C6C6B}" type="presParOf" srcId="{E4ED47DD-158B-4C73-852F-B47C0519DEC2}" destId="{BA93D424-2A16-4704-A1B7-36C52A5EDEDE}" srcOrd="0" destOrd="0" presId="urn:microsoft.com/office/officeart/2018/2/layout/IconCircleList"/>
    <dgm:cxn modelId="{078D7CBC-35DA-4B3D-AB6E-AAF0F225F711}" type="presParOf" srcId="{BA93D424-2A16-4704-A1B7-36C52A5EDEDE}" destId="{BED08419-FB44-4627-B1F7-E45778C1B1A4}" srcOrd="0" destOrd="0" presId="urn:microsoft.com/office/officeart/2018/2/layout/IconCircleList"/>
    <dgm:cxn modelId="{45850646-BB00-42AE-9F78-A8FAB41D6E4F}" type="presParOf" srcId="{BA93D424-2A16-4704-A1B7-36C52A5EDEDE}" destId="{9560D828-F49F-4B76-AFE1-782326447448}" srcOrd="1" destOrd="0" presId="urn:microsoft.com/office/officeart/2018/2/layout/IconCircleList"/>
    <dgm:cxn modelId="{4164EE7F-1852-4CDD-B77A-E6FA2159535B}" type="presParOf" srcId="{BA93D424-2A16-4704-A1B7-36C52A5EDEDE}" destId="{C739F34D-4806-46AF-98E9-7720A6D92E05}" srcOrd="2" destOrd="0" presId="urn:microsoft.com/office/officeart/2018/2/layout/IconCircleList"/>
    <dgm:cxn modelId="{B7FE8DEF-1CDB-48CA-ACD5-477455B5CF0D}" type="presParOf" srcId="{BA93D424-2A16-4704-A1B7-36C52A5EDEDE}" destId="{CFF4E7F2-F899-41CD-BA43-7B47DD50D4E2}" srcOrd="3" destOrd="0" presId="urn:microsoft.com/office/officeart/2018/2/layout/IconCircleList"/>
    <dgm:cxn modelId="{455F9BFB-65A4-4937-B086-9743F0A6853F}" type="presParOf" srcId="{E4ED47DD-158B-4C73-852F-B47C0519DEC2}" destId="{CB9FE97B-45C9-4E7C-82DD-187CAA4A8374}" srcOrd="1" destOrd="0" presId="urn:microsoft.com/office/officeart/2018/2/layout/IconCircleList"/>
    <dgm:cxn modelId="{04357A68-4BFD-4C8F-B8BA-7E5CC46AA1C3}" type="presParOf" srcId="{E4ED47DD-158B-4C73-852F-B47C0519DEC2}" destId="{5674E4A1-C33B-4C75-9671-146DF6215AE1}" srcOrd="2" destOrd="0" presId="urn:microsoft.com/office/officeart/2018/2/layout/IconCircleList"/>
    <dgm:cxn modelId="{E20CE4B4-2152-469B-860B-CF1F4519D3DD}" type="presParOf" srcId="{5674E4A1-C33B-4C75-9671-146DF6215AE1}" destId="{83B95FB9-8692-4D2C-B8BD-B66C1ED374F4}" srcOrd="0" destOrd="0" presId="urn:microsoft.com/office/officeart/2018/2/layout/IconCircleList"/>
    <dgm:cxn modelId="{B7E04446-90E9-4757-A618-23A6EA0F5093}" type="presParOf" srcId="{5674E4A1-C33B-4C75-9671-146DF6215AE1}" destId="{20B0928C-EB0C-425C-9548-C1AD587AA715}" srcOrd="1" destOrd="0" presId="urn:microsoft.com/office/officeart/2018/2/layout/IconCircleList"/>
    <dgm:cxn modelId="{318EE0D9-FFC4-4818-A87E-EACB30CA5724}" type="presParOf" srcId="{5674E4A1-C33B-4C75-9671-146DF6215AE1}" destId="{B3F67988-ECBF-4B27-8688-6A74E55043F6}" srcOrd="2" destOrd="0" presId="urn:microsoft.com/office/officeart/2018/2/layout/IconCircleList"/>
    <dgm:cxn modelId="{335E9395-BA59-4CDE-AC14-1FE095144C0F}" type="presParOf" srcId="{5674E4A1-C33B-4C75-9671-146DF6215AE1}" destId="{15848FD0-2EC0-4EAA-896C-7BCEC978539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4F97A2-316D-4943-B729-3B43CDAA4AE5}" type="doc">
      <dgm:prSet loTypeId="urn:microsoft.com/office/officeart/2005/8/layout/pList1" loCatId="list" qsTypeId="urn:microsoft.com/office/officeart/2005/8/quickstyle/simple5" qsCatId="simple" csTypeId="urn:microsoft.com/office/officeart/2005/8/colors/accent6_2" csCatId="accent6" phldr="1"/>
      <dgm:spPr/>
      <dgm:t>
        <a:bodyPr/>
        <a:lstStyle/>
        <a:p>
          <a:endParaRPr lang="en-US"/>
        </a:p>
      </dgm:t>
    </dgm:pt>
    <dgm:pt modelId="{348E55BF-95E5-47A2-97D8-D1692730B6A9}">
      <dgm:prSet custT="1"/>
      <dgm:spPr/>
      <dgm:t>
        <a:bodyPr/>
        <a:lstStyle/>
        <a:p>
          <a:r>
            <a:rPr lang="fr-FR" sz="1600" b="1" i="0" dirty="0">
              <a:latin typeface="Cambria" panose="02040503050406030204" pitchFamily="18" charset="0"/>
              <a:ea typeface="Cambria" panose="02040503050406030204" pitchFamily="18" charset="0"/>
            </a:rPr>
            <a:t>Cross-Chain bridges</a:t>
          </a:r>
          <a:endParaRPr lang="en-US" sz="1600" dirty="0">
            <a:latin typeface="Cambria" panose="02040503050406030204" pitchFamily="18" charset="0"/>
            <a:ea typeface="Cambria" panose="02040503050406030204" pitchFamily="18" charset="0"/>
          </a:endParaRPr>
        </a:p>
      </dgm:t>
    </dgm:pt>
    <dgm:pt modelId="{63DC2D3F-8870-4D38-A02E-826EC75CDC54}" type="parTrans" cxnId="{A10B8B61-818D-4F32-9FAC-8AD8D300CB16}">
      <dgm:prSet/>
      <dgm:spPr/>
      <dgm:t>
        <a:bodyPr/>
        <a:lstStyle/>
        <a:p>
          <a:endParaRPr lang="en-US"/>
        </a:p>
      </dgm:t>
    </dgm:pt>
    <dgm:pt modelId="{E5A09321-BA78-4663-8313-C1CF75229BE9}" type="sibTrans" cxnId="{A10B8B61-818D-4F32-9FAC-8AD8D300CB16}">
      <dgm:prSet/>
      <dgm:spPr/>
      <dgm:t>
        <a:bodyPr/>
        <a:lstStyle/>
        <a:p>
          <a:endParaRPr lang="en-US"/>
        </a:p>
      </dgm:t>
    </dgm:pt>
    <dgm:pt modelId="{2FC79E43-5C8C-4EDB-A733-F919EA3A863E}">
      <dgm:prSet custT="1"/>
      <dgm:spPr/>
      <dgm:t>
        <a:bodyPr/>
        <a:lstStyle/>
        <a:p>
          <a:r>
            <a:rPr lang="fr-FR" sz="1600" b="1" dirty="0" err="1">
              <a:latin typeface="Cambria" panose="02040503050406030204" pitchFamily="18" charset="0"/>
              <a:ea typeface="Cambria" panose="02040503050406030204" pitchFamily="18" charset="0"/>
            </a:rPr>
            <a:t>Decentrelized</a:t>
          </a:r>
          <a:r>
            <a:rPr lang="fr-FR" sz="1600" b="1" dirty="0">
              <a:latin typeface="Cambria" panose="02040503050406030204" pitchFamily="18" charset="0"/>
              <a:ea typeface="Cambria" panose="02040503050406030204" pitchFamily="18" charset="0"/>
            </a:rPr>
            <a:t> Finance(</a:t>
          </a:r>
          <a:r>
            <a:rPr lang="fr-FR" sz="1600" b="1" dirty="0" err="1">
              <a:latin typeface="Cambria" panose="02040503050406030204" pitchFamily="18" charset="0"/>
              <a:ea typeface="Cambria" panose="02040503050406030204" pitchFamily="18" charset="0"/>
            </a:rPr>
            <a:t>DeFi</a:t>
          </a:r>
          <a:r>
            <a:rPr lang="fr-FR" sz="1600" b="1" dirty="0">
              <a:latin typeface="Cambria" panose="02040503050406030204" pitchFamily="18" charset="0"/>
              <a:ea typeface="Cambria" panose="02040503050406030204" pitchFamily="18" charset="0"/>
            </a:rPr>
            <a:t>)</a:t>
          </a:r>
          <a:endParaRPr lang="en-US" sz="1600" dirty="0">
            <a:latin typeface="Cambria" panose="02040503050406030204" pitchFamily="18" charset="0"/>
            <a:ea typeface="Cambria" panose="02040503050406030204" pitchFamily="18" charset="0"/>
          </a:endParaRPr>
        </a:p>
      </dgm:t>
    </dgm:pt>
    <dgm:pt modelId="{6A2EBD57-DD42-41C2-B5F4-D41CFFCC4876}" type="parTrans" cxnId="{C7527526-3E0E-4991-B7CC-D87EB25FED23}">
      <dgm:prSet/>
      <dgm:spPr/>
      <dgm:t>
        <a:bodyPr/>
        <a:lstStyle/>
        <a:p>
          <a:endParaRPr lang="en-US"/>
        </a:p>
      </dgm:t>
    </dgm:pt>
    <dgm:pt modelId="{28E221C8-7D2D-4179-9D95-B388D39E3310}" type="sibTrans" cxnId="{C7527526-3E0E-4991-B7CC-D87EB25FED23}">
      <dgm:prSet/>
      <dgm:spPr/>
      <dgm:t>
        <a:bodyPr/>
        <a:lstStyle/>
        <a:p>
          <a:endParaRPr lang="en-US"/>
        </a:p>
      </dgm:t>
    </dgm:pt>
    <dgm:pt modelId="{1ADFE2DD-9A8F-4E95-90B7-DAEA36308A8E}">
      <dgm:prSet custT="1"/>
      <dgm:spPr/>
      <dgm:t>
        <a:bodyPr/>
        <a:lstStyle/>
        <a:p>
          <a:r>
            <a:rPr lang="fr-FR" sz="1600" b="1" dirty="0" err="1">
              <a:latin typeface="Cambria" panose="02040503050406030204" pitchFamily="18" charset="0"/>
              <a:ea typeface="Cambria" panose="02040503050406030204" pitchFamily="18" charset="0"/>
            </a:rPr>
            <a:t>VeChain</a:t>
          </a:r>
          <a:endParaRPr lang="en-US" sz="1600" dirty="0">
            <a:latin typeface="Cambria" panose="02040503050406030204" pitchFamily="18" charset="0"/>
            <a:ea typeface="Cambria" panose="02040503050406030204" pitchFamily="18" charset="0"/>
          </a:endParaRPr>
        </a:p>
      </dgm:t>
    </dgm:pt>
    <dgm:pt modelId="{2DBF2E5F-51DD-4D16-81A5-5A320C870F21}" type="parTrans" cxnId="{83CA2A41-DC3F-47CB-A49D-4812A9B372EE}">
      <dgm:prSet/>
      <dgm:spPr/>
      <dgm:t>
        <a:bodyPr/>
        <a:lstStyle/>
        <a:p>
          <a:endParaRPr lang="en-US"/>
        </a:p>
      </dgm:t>
    </dgm:pt>
    <dgm:pt modelId="{598B1109-C842-4F62-95C9-1B455DD7BE11}" type="sibTrans" cxnId="{83CA2A41-DC3F-47CB-A49D-4812A9B372EE}">
      <dgm:prSet/>
      <dgm:spPr/>
      <dgm:t>
        <a:bodyPr/>
        <a:lstStyle/>
        <a:p>
          <a:endParaRPr lang="en-US"/>
        </a:p>
      </dgm:t>
    </dgm:pt>
    <dgm:pt modelId="{8A9CA416-7E6C-43C5-A7DD-0A43F9B98B7E}">
      <dgm:prSet custT="1"/>
      <dgm:spPr/>
      <dgm:t>
        <a:bodyPr/>
        <a:lstStyle/>
        <a:p>
          <a:r>
            <a:rPr lang="fr-FR" sz="1600" b="1" dirty="0">
              <a:latin typeface="Cambria" panose="02040503050406030204" pitchFamily="18" charset="0"/>
              <a:ea typeface="Cambria" panose="02040503050406030204" pitchFamily="18" charset="0"/>
            </a:rPr>
            <a:t>Hash-Rate</a:t>
          </a:r>
          <a:endParaRPr lang="en-US" sz="1600" dirty="0">
            <a:latin typeface="Cambria" panose="02040503050406030204" pitchFamily="18" charset="0"/>
            <a:ea typeface="Cambria" panose="02040503050406030204" pitchFamily="18" charset="0"/>
          </a:endParaRPr>
        </a:p>
      </dgm:t>
    </dgm:pt>
    <dgm:pt modelId="{0F0512FF-0BCB-41AF-837B-77D0B17ABE61}" type="parTrans" cxnId="{4CFF286C-A223-44EC-A4A7-8997F0AEA253}">
      <dgm:prSet/>
      <dgm:spPr/>
      <dgm:t>
        <a:bodyPr/>
        <a:lstStyle/>
        <a:p>
          <a:endParaRPr lang="en-US"/>
        </a:p>
      </dgm:t>
    </dgm:pt>
    <dgm:pt modelId="{29CD6984-E9BD-4194-BFE8-B2B4E8FA55C6}" type="sibTrans" cxnId="{4CFF286C-A223-44EC-A4A7-8997F0AEA253}">
      <dgm:prSet/>
      <dgm:spPr/>
      <dgm:t>
        <a:bodyPr/>
        <a:lstStyle/>
        <a:p>
          <a:endParaRPr lang="en-US"/>
        </a:p>
      </dgm:t>
    </dgm:pt>
    <dgm:pt modelId="{6741E06F-0B0A-47C1-B2E5-3CC69BB9FEDB}">
      <dgm:prSet custT="1"/>
      <dgm:spPr/>
      <dgm:t>
        <a:bodyPr/>
        <a:lstStyle/>
        <a:p>
          <a:r>
            <a:rPr lang="fr-FR" sz="1600" b="1" dirty="0">
              <a:latin typeface="Cambria" panose="02040503050406030204" pitchFamily="18" charset="0"/>
              <a:ea typeface="Cambria" panose="02040503050406030204" pitchFamily="18" charset="0"/>
            </a:rPr>
            <a:t>Smart </a:t>
          </a:r>
          <a:r>
            <a:rPr lang="fr-FR" sz="1600" b="1" dirty="0" err="1">
              <a:latin typeface="Cambria" panose="02040503050406030204" pitchFamily="18" charset="0"/>
              <a:ea typeface="Cambria" panose="02040503050406030204" pitchFamily="18" charset="0"/>
            </a:rPr>
            <a:t>contract</a:t>
          </a:r>
          <a:endParaRPr lang="en-US" sz="1600" dirty="0">
            <a:latin typeface="Cambria" panose="02040503050406030204" pitchFamily="18" charset="0"/>
            <a:ea typeface="Cambria" panose="02040503050406030204" pitchFamily="18" charset="0"/>
          </a:endParaRPr>
        </a:p>
      </dgm:t>
    </dgm:pt>
    <dgm:pt modelId="{77DAF66B-48F3-46A5-9FD2-7E1DCC1CC191}" type="parTrans" cxnId="{60F20B72-C3E8-45A3-90F0-C5B8AE0868A7}">
      <dgm:prSet/>
      <dgm:spPr/>
      <dgm:t>
        <a:bodyPr/>
        <a:lstStyle/>
        <a:p>
          <a:endParaRPr lang="en-US"/>
        </a:p>
      </dgm:t>
    </dgm:pt>
    <dgm:pt modelId="{3143C35C-FD4C-4A4F-A752-B569ED14C6BD}" type="sibTrans" cxnId="{60F20B72-C3E8-45A3-90F0-C5B8AE0868A7}">
      <dgm:prSet/>
      <dgm:spPr/>
      <dgm:t>
        <a:bodyPr/>
        <a:lstStyle/>
        <a:p>
          <a:endParaRPr lang="en-US"/>
        </a:p>
      </dgm:t>
    </dgm:pt>
    <dgm:pt modelId="{833199D6-2D81-470A-8445-3CB40732CA90}">
      <dgm:prSet custT="1"/>
      <dgm:spPr/>
      <dgm:t>
        <a:bodyPr/>
        <a:lstStyle/>
        <a:p>
          <a:r>
            <a:rPr lang="fr-FR" sz="1600" b="1" dirty="0" err="1">
              <a:latin typeface="Cambria" panose="02040503050406030204" pitchFamily="18" charset="0"/>
              <a:ea typeface="Cambria" panose="02040503050406030204" pitchFamily="18" charset="0"/>
            </a:rPr>
            <a:t>Distrebuted</a:t>
          </a:r>
          <a:r>
            <a:rPr lang="fr-FR" sz="1600" b="1" dirty="0">
              <a:latin typeface="Cambria" panose="02040503050406030204" pitchFamily="18" charset="0"/>
              <a:ea typeface="Cambria" panose="02040503050406030204" pitchFamily="18" charset="0"/>
            </a:rPr>
            <a:t> </a:t>
          </a:r>
          <a:r>
            <a:rPr lang="fr-FR" sz="1600" b="1" dirty="0" err="1">
              <a:latin typeface="Cambria" panose="02040503050406030204" pitchFamily="18" charset="0"/>
              <a:ea typeface="Cambria" panose="02040503050406030204" pitchFamily="18" charset="0"/>
            </a:rPr>
            <a:t>Ledger</a:t>
          </a:r>
          <a:r>
            <a:rPr lang="fr-FR" sz="1600" b="1" dirty="0">
              <a:latin typeface="Cambria" panose="02040503050406030204" pitchFamily="18" charset="0"/>
              <a:ea typeface="Cambria" panose="02040503050406030204" pitchFamily="18" charset="0"/>
            </a:rPr>
            <a:t> </a:t>
          </a:r>
          <a:r>
            <a:rPr lang="fr-FR" sz="1600" b="1" dirty="0" err="1">
              <a:latin typeface="Cambria" panose="02040503050406030204" pitchFamily="18" charset="0"/>
              <a:ea typeface="Cambria" panose="02040503050406030204" pitchFamily="18" charset="0"/>
            </a:rPr>
            <a:t>Technology</a:t>
          </a:r>
          <a:r>
            <a:rPr lang="fr-FR" sz="1600" b="1" dirty="0">
              <a:latin typeface="Cambria" panose="02040503050406030204" pitchFamily="18" charset="0"/>
              <a:ea typeface="Cambria" panose="02040503050406030204" pitchFamily="18" charset="0"/>
            </a:rPr>
            <a:t> (DLT)</a:t>
          </a:r>
          <a:endParaRPr lang="en-US" sz="1600" dirty="0">
            <a:latin typeface="Cambria" panose="02040503050406030204" pitchFamily="18" charset="0"/>
            <a:ea typeface="Cambria" panose="02040503050406030204" pitchFamily="18" charset="0"/>
          </a:endParaRPr>
        </a:p>
      </dgm:t>
    </dgm:pt>
    <dgm:pt modelId="{48335BFB-596A-4429-8DA5-60D4770D464B}" type="parTrans" cxnId="{10584478-11CC-4F6A-BC08-D289409962CA}">
      <dgm:prSet/>
      <dgm:spPr/>
      <dgm:t>
        <a:bodyPr/>
        <a:lstStyle/>
        <a:p>
          <a:endParaRPr lang="en-US"/>
        </a:p>
      </dgm:t>
    </dgm:pt>
    <dgm:pt modelId="{582934E6-DB87-42E2-8D3B-59DB2848FF7C}" type="sibTrans" cxnId="{10584478-11CC-4F6A-BC08-D289409962CA}">
      <dgm:prSet/>
      <dgm:spPr/>
      <dgm:t>
        <a:bodyPr/>
        <a:lstStyle/>
        <a:p>
          <a:endParaRPr lang="en-US"/>
        </a:p>
      </dgm:t>
    </dgm:pt>
    <dgm:pt modelId="{3E8A759A-81ED-4810-942A-89DEAAE2E0CF}" type="pres">
      <dgm:prSet presAssocID="{434F97A2-316D-4943-B729-3B43CDAA4AE5}" presName="Name0" presStyleCnt="0">
        <dgm:presLayoutVars>
          <dgm:dir/>
          <dgm:resizeHandles val="exact"/>
        </dgm:presLayoutVars>
      </dgm:prSet>
      <dgm:spPr/>
    </dgm:pt>
    <dgm:pt modelId="{F0E84351-606F-4A9F-9E81-28EF64BC6E09}" type="pres">
      <dgm:prSet presAssocID="{348E55BF-95E5-47A2-97D8-D1692730B6A9}" presName="compNode" presStyleCnt="0"/>
      <dgm:spPr/>
    </dgm:pt>
    <dgm:pt modelId="{FD6E378F-FF93-47BB-BE4C-AD68E5733742}" type="pres">
      <dgm:prSet presAssocID="{348E55BF-95E5-47A2-97D8-D1692730B6A9}" presName="pictRect" presStyleLbl="node1" presStyleIdx="0" presStyleCnt="6" custScaleX="164561" custScaleY="141044" custLinFactNeighborX="-13795" custLinFactNeighborY="-18732"/>
      <dgm:spPr>
        <a:blipFill>
          <a:blip xmlns:r="http://schemas.openxmlformats.org/officeDocument/2006/relationships" r:embed="rId1"/>
          <a:srcRect/>
          <a:stretch>
            <a:fillRect l="-11000" r="-11000"/>
          </a:stretch>
        </a:blipFill>
      </dgm:spPr>
    </dgm:pt>
    <dgm:pt modelId="{862A8298-15B1-463F-A71E-059DE311899A}" type="pres">
      <dgm:prSet presAssocID="{348E55BF-95E5-47A2-97D8-D1692730B6A9}" presName="textRect" presStyleLbl="revTx" presStyleIdx="0" presStyleCnt="6" custScaleX="167725" custLinFactNeighborX="-14558" custLinFactNeighborY="16725">
        <dgm:presLayoutVars>
          <dgm:bulletEnabled val="1"/>
        </dgm:presLayoutVars>
      </dgm:prSet>
      <dgm:spPr/>
    </dgm:pt>
    <dgm:pt modelId="{84E03752-9AA8-4107-A36B-99AE4F22AB02}" type="pres">
      <dgm:prSet presAssocID="{E5A09321-BA78-4663-8313-C1CF75229BE9}" presName="sibTrans" presStyleLbl="sibTrans2D1" presStyleIdx="0" presStyleCnt="0"/>
      <dgm:spPr/>
    </dgm:pt>
    <dgm:pt modelId="{9AFC9625-20B5-4879-9490-2A5172462DB4}" type="pres">
      <dgm:prSet presAssocID="{2FC79E43-5C8C-4EDB-A733-F919EA3A863E}" presName="compNode" presStyleCnt="0"/>
      <dgm:spPr/>
    </dgm:pt>
    <dgm:pt modelId="{3675DFAC-4BB8-4676-AEE9-B6CD6F85AB0D}" type="pres">
      <dgm:prSet presAssocID="{2FC79E43-5C8C-4EDB-A733-F919EA3A863E}" presName="pictRect" presStyleLbl="node1" presStyleIdx="1" presStyleCnt="6" custScaleX="169847" custScaleY="136429" custLinFactNeighborX="9463" custLinFactNeighborY="-23019"/>
      <dgm:spPr>
        <a:blipFill>
          <a:blip xmlns:r="http://schemas.openxmlformats.org/officeDocument/2006/relationships" r:embed="rId2"/>
          <a:srcRect/>
          <a:stretch>
            <a:fillRect l="-2000" r="-2000"/>
          </a:stretch>
        </a:blipFill>
      </dgm:spPr>
    </dgm:pt>
    <dgm:pt modelId="{6FEBBA41-F868-461E-B744-86C5D6F11964}" type="pres">
      <dgm:prSet presAssocID="{2FC79E43-5C8C-4EDB-A733-F919EA3A863E}" presName="textRect" presStyleLbl="revTx" presStyleIdx="1" presStyleCnt="6" custScaleX="194605" custLinFactNeighborX="12845" custLinFactNeighborY="-2412">
        <dgm:presLayoutVars>
          <dgm:bulletEnabled val="1"/>
        </dgm:presLayoutVars>
      </dgm:prSet>
      <dgm:spPr/>
    </dgm:pt>
    <dgm:pt modelId="{8A38DD2C-CC67-4009-A761-57F59925D2DE}" type="pres">
      <dgm:prSet presAssocID="{28E221C8-7D2D-4179-9D95-B388D39E3310}" presName="sibTrans" presStyleLbl="sibTrans2D1" presStyleIdx="0" presStyleCnt="0"/>
      <dgm:spPr/>
    </dgm:pt>
    <dgm:pt modelId="{30D832E4-E655-4C2E-B377-033CAEDC198F}" type="pres">
      <dgm:prSet presAssocID="{1ADFE2DD-9A8F-4E95-90B7-DAEA36308A8E}" presName="compNode" presStyleCnt="0"/>
      <dgm:spPr/>
    </dgm:pt>
    <dgm:pt modelId="{40F3F291-1D2C-47C6-965C-FFD315CC96E9}" type="pres">
      <dgm:prSet presAssocID="{1ADFE2DD-9A8F-4E95-90B7-DAEA36308A8E}" presName="pictRect" presStyleLbl="node1" presStyleIdx="2" presStyleCnt="6" custScaleX="163858" custScaleY="143540" custLinFactNeighborX="5280" custLinFactNeighborY="-29429"/>
      <dgm:spPr>
        <a:blipFill>
          <a:blip xmlns:r="http://schemas.openxmlformats.org/officeDocument/2006/relationships" r:embed="rId3"/>
          <a:srcRect/>
          <a:stretch>
            <a:fillRect l="-2000" r="-2000"/>
          </a:stretch>
        </a:blipFill>
      </dgm:spPr>
    </dgm:pt>
    <dgm:pt modelId="{7E614879-C6D2-4FE7-A4CA-9AE2D409420E}" type="pres">
      <dgm:prSet presAssocID="{1ADFE2DD-9A8F-4E95-90B7-DAEA36308A8E}" presName="textRect" presStyleLbl="revTx" presStyleIdx="2" presStyleCnt="6" custScaleX="108144" custScaleY="54991" custLinFactNeighborX="9603" custLinFactNeighborY="-38326">
        <dgm:presLayoutVars>
          <dgm:bulletEnabled val="1"/>
        </dgm:presLayoutVars>
      </dgm:prSet>
      <dgm:spPr/>
    </dgm:pt>
    <dgm:pt modelId="{C49B9A4B-A0B2-43BB-B4A6-4E036DE6DA0B}" type="pres">
      <dgm:prSet presAssocID="{598B1109-C842-4F62-95C9-1B455DD7BE11}" presName="sibTrans" presStyleLbl="sibTrans2D1" presStyleIdx="0" presStyleCnt="0"/>
      <dgm:spPr/>
    </dgm:pt>
    <dgm:pt modelId="{D34F4990-7D66-4FE9-B9CD-C49F4F532AD5}" type="pres">
      <dgm:prSet presAssocID="{8A9CA416-7E6C-43C5-A7DD-0A43F9B98B7E}" presName="compNode" presStyleCnt="0"/>
      <dgm:spPr/>
    </dgm:pt>
    <dgm:pt modelId="{5CDB760B-22DA-4F78-934A-177A8AF1B4DB}" type="pres">
      <dgm:prSet presAssocID="{8A9CA416-7E6C-43C5-A7DD-0A43F9B98B7E}" presName="pictRect" presStyleLbl="node1" presStyleIdx="3" presStyleCnt="6" custScaleX="179410" custScaleY="146430" custLinFactNeighborX="6278" custLinFactNeighborY="-9440"/>
      <dgm:spPr>
        <a:blipFill>
          <a:blip xmlns:r="http://schemas.openxmlformats.org/officeDocument/2006/relationships" r:embed="rId4"/>
          <a:srcRect/>
          <a:stretch>
            <a:fillRect l="-2000" r="-2000"/>
          </a:stretch>
        </a:blipFill>
      </dgm:spPr>
    </dgm:pt>
    <dgm:pt modelId="{4F0949A8-2030-44C8-8CAA-9643E32EF523}" type="pres">
      <dgm:prSet presAssocID="{8A9CA416-7E6C-43C5-A7DD-0A43F9B98B7E}" presName="textRect" presStyleLbl="revTx" presStyleIdx="3" presStyleCnt="6" custScaleX="121051" custScaleY="90865" custLinFactNeighborX="613" custLinFactNeighborY="19820">
        <dgm:presLayoutVars>
          <dgm:bulletEnabled val="1"/>
        </dgm:presLayoutVars>
      </dgm:prSet>
      <dgm:spPr/>
    </dgm:pt>
    <dgm:pt modelId="{38B9DD7A-3428-4B7F-A818-7A0F922E42B3}" type="pres">
      <dgm:prSet presAssocID="{29CD6984-E9BD-4194-BFE8-B2B4E8FA55C6}" presName="sibTrans" presStyleLbl="sibTrans2D1" presStyleIdx="0" presStyleCnt="0"/>
      <dgm:spPr/>
    </dgm:pt>
    <dgm:pt modelId="{D692415B-8B9D-4A2E-A649-FFC228CE3626}" type="pres">
      <dgm:prSet presAssocID="{6741E06F-0B0A-47C1-B2E5-3CC69BB9FEDB}" presName="compNode" presStyleCnt="0"/>
      <dgm:spPr/>
    </dgm:pt>
    <dgm:pt modelId="{0AF974C7-44F1-46D0-BE3D-2E07CC8C40CA}" type="pres">
      <dgm:prSet presAssocID="{6741E06F-0B0A-47C1-B2E5-3CC69BB9FEDB}" presName="pictRect" presStyleLbl="node1" presStyleIdx="4" presStyleCnt="6" custScaleX="168213" custScaleY="155957" custLinFactNeighborX="5535" custLinFactNeighborY="-13968"/>
      <dgm:spPr>
        <a:blipFill>
          <a:blip xmlns:r="http://schemas.openxmlformats.org/officeDocument/2006/relationships" r:embed="rId5"/>
          <a:srcRect/>
          <a:stretch>
            <a:fillRect l="-2000" r="-2000"/>
          </a:stretch>
        </a:blipFill>
      </dgm:spPr>
    </dgm:pt>
    <dgm:pt modelId="{B029681B-6A65-46CF-BF18-3D3C7797C373}" type="pres">
      <dgm:prSet presAssocID="{6741E06F-0B0A-47C1-B2E5-3CC69BB9FEDB}" presName="textRect" presStyleLbl="revTx" presStyleIdx="4" presStyleCnt="6" custScaleX="128160" custLinFactNeighborX="-169" custLinFactNeighborY="33199">
        <dgm:presLayoutVars>
          <dgm:bulletEnabled val="1"/>
        </dgm:presLayoutVars>
      </dgm:prSet>
      <dgm:spPr/>
    </dgm:pt>
    <dgm:pt modelId="{E81626D4-8DEC-4E29-AFB9-2C169E4E83B4}" type="pres">
      <dgm:prSet presAssocID="{3143C35C-FD4C-4A4F-A752-B569ED14C6BD}" presName="sibTrans" presStyleLbl="sibTrans2D1" presStyleIdx="0" presStyleCnt="0"/>
      <dgm:spPr/>
    </dgm:pt>
    <dgm:pt modelId="{7DBF954D-08A2-473F-B15A-033E22E3B0B6}" type="pres">
      <dgm:prSet presAssocID="{833199D6-2D81-470A-8445-3CB40732CA90}" presName="compNode" presStyleCnt="0"/>
      <dgm:spPr/>
    </dgm:pt>
    <dgm:pt modelId="{98AF8B0D-79FC-4F00-89EE-3EAFC33F20A5}" type="pres">
      <dgm:prSet presAssocID="{833199D6-2D81-470A-8445-3CB40732CA90}" presName="pictRect" presStyleLbl="node1" presStyleIdx="5" presStyleCnt="6" custScaleX="175050" custScaleY="160827" custLinFactNeighborX="7037" custLinFactNeighborY="-11187"/>
      <dgm:spPr>
        <a:blipFill>
          <a:blip xmlns:r="http://schemas.openxmlformats.org/officeDocument/2006/relationships" r:embed="rId6"/>
          <a:srcRect/>
          <a:stretch>
            <a:fillRect l="-1000" r="-1000"/>
          </a:stretch>
        </a:blipFill>
      </dgm:spPr>
    </dgm:pt>
    <dgm:pt modelId="{B9F4DC46-0829-40B9-AE59-D24886A9A291}" type="pres">
      <dgm:prSet presAssocID="{833199D6-2D81-470A-8445-3CB40732CA90}" presName="textRect" presStyleLbl="revTx" presStyleIdx="5" presStyleCnt="6" custScaleX="188907" custLinFactNeighborX="109" custLinFactNeighborY="30417">
        <dgm:presLayoutVars>
          <dgm:bulletEnabled val="1"/>
        </dgm:presLayoutVars>
      </dgm:prSet>
      <dgm:spPr/>
    </dgm:pt>
  </dgm:ptLst>
  <dgm:cxnLst>
    <dgm:cxn modelId="{59E75C0B-A225-4594-B17C-D34C339E81ED}" type="presOf" srcId="{1ADFE2DD-9A8F-4E95-90B7-DAEA36308A8E}" destId="{7E614879-C6D2-4FE7-A4CA-9AE2D409420E}" srcOrd="0" destOrd="0" presId="urn:microsoft.com/office/officeart/2005/8/layout/pList1"/>
    <dgm:cxn modelId="{C7527526-3E0E-4991-B7CC-D87EB25FED23}" srcId="{434F97A2-316D-4943-B729-3B43CDAA4AE5}" destId="{2FC79E43-5C8C-4EDB-A733-F919EA3A863E}" srcOrd="1" destOrd="0" parTransId="{6A2EBD57-DD42-41C2-B5F4-D41CFFCC4876}" sibTransId="{28E221C8-7D2D-4179-9D95-B388D39E3310}"/>
    <dgm:cxn modelId="{B6C19F2B-E221-4BD8-8795-BDD654DB8681}" type="presOf" srcId="{598B1109-C842-4F62-95C9-1B455DD7BE11}" destId="{C49B9A4B-A0B2-43BB-B4A6-4E036DE6DA0B}" srcOrd="0" destOrd="0" presId="urn:microsoft.com/office/officeart/2005/8/layout/pList1"/>
    <dgm:cxn modelId="{24AA0E2E-CA17-492F-8413-FDB469536219}" type="presOf" srcId="{29CD6984-E9BD-4194-BFE8-B2B4E8FA55C6}" destId="{38B9DD7A-3428-4B7F-A818-7A0F922E42B3}" srcOrd="0" destOrd="0" presId="urn:microsoft.com/office/officeart/2005/8/layout/pList1"/>
    <dgm:cxn modelId="{7F095E3C-E32A-48A4-B092-15E44FA712CA}" type="presOf" srcId="{833199D6-2D81-470A-8445-3CB40732CA90}" destId="{B9F4DC46-0829-40B9-AE59-D24886A9A291}" srcOrd="0" destOrd="0" presId="urn:microsoft.com/office/officeart/2005/8/layout/pList1"/>
    <dgm:cxn modelId="{83CA2A41-DC3F-47CB-A49D-4812A9B372EE}" srcId="{434F97A2-316D-4943-B729-3B43CDAA4AE5}" destId="{1ADFE2DD-9A8F-4E95-90B7-DAEA36308A8E}" srcOrd="2" destOrd="0" parTransId="{2DBF2E5F-51DD-4D16-81A5-5A320C870F21}" sibTransId="{598B1109-C842-4F62-95C9-1B455DD7BE11}"/>
    <dgm:cxn modelId="{A10B8B61-818D-4F32-9FAC-8AD8D300CB16}" srcId="{434F97A2-316D-4943-B729-3B43CDAA4AE5}" destId="{348E55BF-95E5-47A2-97D8-D1692730B6A9}" srcOrd="0" destOrd="0" parTransId="{63DC2D3F-8870-4D38-A02E-826EC75CDC54}" sibTransId="{E5A09321-BA78-4663-8313-C1CF75229BE9}"/>
    <dgm:cxn modelId="{21950667-19EB-4900-BC0D-44D386ACA49F}" type="presOf" srcId="{E5A09321-BA78-4663-8313-C1CF75229BE9}" destId="{84E03752-9AA8-4107-A36B-99AE4F22AB02}" srcOrd="0" destOrd="0" presId="urn:microsoft.com/office/officeart/2005/8/layout/pList1"/>
    <dgm:cxn modelId="{4CFF286C-A223-44EC-A4A7-8997F0AEA253}" srcId="{434F97A2-316D-4943-B729-3B43CDAA4AE5}" destId="{8A9CA416-7E6C-43C5-A7DD-0A43F9B98B7E}" srcOrd="3" destOrd="0" parTransId="{0F0512FF-0BCB-41AF-837B-77D0B17ABE61}" sibTransId="{29CD6984-E9BD-4194-BFE8-B2B4E8FA55C6}"/>
    <dgm:cxn modelId="{60F20B72-C3E8-45A3-90F0-C5B8AE0868A7}" srcId="{434F97A2-316D-4943-B729-3B43CDAA4AE5}" destId="{6741E06F-0B0A-47C1-B2E5-3CC69BB9FEDB}" srcOrd="4" destOrd="0" parTransId="{77DAF66B-48F3-46A5-9FD2-7E1DCC1CC191}" sibTransId="{3143C35C-FD4C-4A4F-A752-B569ED14C6BD}"/>
    <dgm:cxn modelId="{2EBF0873-505A-4294-AF02-8C2E153F6DAA}" type="presOf" srcId="{348E55BF-95E5-47A2-97D8-D1692730B6A9}" destId="{862A8298-15B1-463F-A71E-059DE311899A}" srcOrd="0" destOrd="0" presId="urn:microsoft.com/office/officeart/2005/8/layout/pList1"/>
    <dgm:cxn modelId="{10584478-11CC-4F6A-BC08-D289409962CA}" srcId="{434F97A2-316D-4943-B729-3B43CDAA4AE5}" destId="{833199D6-2D81-470A-8445-3CB40732CA90}" srcOrd="5" destOrd="0" parTransId="{48335BFB-596A-4429-8DA5-60D4770D464B}" sibTransId="{582934E6-DB87-42E2-8D3B-59DB2848FF7C}"/>
    <dgm:cxn modelId="{B597DF89-A2C2-4B9C-99C9-1DB5A9EDF86A}" type="presOf" srcId="{434F97A2-316D-4943-B729-3B43CDAA4AE5}" destId="{3E8A759A-81ED-4810-942A-89DEAAE2E0CF}" srcOrd="0" destOrd="0" presId="urn:microsoft.com/office/officeart/2005/8/layout/pList1"/>
    <dgm:cxn modelId="{9EA3C1B2-EE06-433C-B9DE-8BC13B59683F}" type="presOf" srcId="{6741E06F-0B0A-47C1-B2E5-3CC69BB9FEDB}" destId="{B029681B-6A65-46CF-BF18-3D3C7797C373}" srcOrd="0" destOrd="0" presId="urn:microsoft.com/office/officeart/2005/8/layout/pList1"/>
    <dgm:cxn modelId="{F0616BB9-CD0E-441C-8755-656AE780513B}" type="presOf" srcId="{2FC79E43-5C8C-4EDB-A733-F919EA3A863E}" destId="{6FEBBA41-F868-461E-B744-86C5D6F11964}" srcOrd="0" destOrd="0" presId="urn:microsoft.com/office/officeart/2005/8/layout/pList1"/>
    <dgm:cxn modelId="{080AD7D6-C8EE-4227-992D-0DDABA6A80DE}" type="presOf" srcId="{3143C35C-FD4C-4A4F-A752-B569ED14C6BD}" destId="{E81626D4-8DEC-4E29-AFB9-2C169E4E83B4}" srcOrd="0" destOrd="0" presId="urn:microsoft.com/office/officeart/2005/8/layout/pList1"/>
    <dgm:cxn modelId="{30EF80D7-FCE4-4EAC-9B5E-4807EB314017}" type="presOf" srcId="{8A9CA416-7E6C-43C5-A7DD-0A43F9B98B7E}" destId="{4F0949A8-2030-44C8-8CAA-9643E32EF523}" srcOrd="0" destOrd="0" presId="urn:microsoft.com/office/officeart/2005/8/layout/pList1"/>
    <dgm:cxn modelId="{336055EF-927C-4475-A63E-B467E5F64C05}" type="presOf" srcId="{28E221C8-7D2D-4179-9D95-B388D39E3310}" destId="{8A38DD2C-CC67-4009-A761-57F59925D2DE}" srcOrd="0" destOrd="0" presId="urn:microsoft.com/office/officeart/2005/8/layout/pList1"/>
    <dgm:cxn modelId="{2A0AE184-7F03-43D0-9FF5-F79D08FAC367}" type="presParOf" srcId="{3E8A759A-81ED-4810-942A-89DEAAE2E0CF}" destId="{F0E84351-606F-4A9F-9E81-28EF64BC6E09}" srcOrd="0" destOrd="0" presId="urn:microsoft.com/office/officeart/2005/8/layout/pList1"/>
    <dgm:cxn modelId="{1B5E6F05-4D94-4361-BCDA-CDFD4B11476D}" type="presParOf" srcId="{F0E84351-606F-4A9F-9E81-28EF64BC6E09}" destId="{FD6E378F-FF93-47BB-BE4C-AD68E5733742}" srcOrd="0" destOrd="0" presId="urn:microsoft.com/office/officeart/2005/8/layout/pList1"/>
    <dgm:cxn modelId="{D94948CA-E230-4BE9-B02E-9EE1E459ACBA}" type="presParOf" srcId="{F0E84351-606F-4A9F-9E81-28EF64BC6E09}" destId="{862A8298-15B1-463F-A71E-059DE311899A}" srcOrd="1" destOrd="0" presId="urn:microsoft.com/office/officeart/2005/8/layout/pList1"/>
    <dgm:cxn modelId="{99FDFE81-9435-4124-8DB6-67652B94BCDC}" type="presParOf" srcId="{3E8A759A-81ED-4810-942A-89DEAAE2E0CF}" destId="{84E03752-9AA8-4107-A36B-99AE4F22AB02}" srcOrd="1" destOrd="0" presId="urn:microsoft.com/office/officeart/2005/8/layout/pList1"/>
    <dgm:cxn modelId="{A7084719-6B8D-484A-8550-8C748654AFAF}" type="presParOf" srcId="{3E8A759A-81ED-4810-942A-89DEAAE2E0CF}" destId="{9AFC9625-20B5-4879-9490-2A5172462DB4}" srcOrd="2" destOrd="0" presId="urn:microsoft.com/office/officeart/2005/8/layout/pList1"/>
    <dgm:cxn modelId="{C31FEB9F-0187-40E0-ABC1-ABE493CA3D50}" type="presParOf" srcId="{9AFC9625-20B5-4879-9490-2A5172462DB4}" destId="{3675DFAC-4BB8-4676-AEE9-B6CD6F85AB0D}" srcOrd="0" destOrd="0" presId="urn:microsoft.com/office/officeart/2005/8/layout/pList1"/>
    <dgm:cxn modelId="{C396C3B1-FB49-4A16-BE7C-E8943DB0DD37}" type="presParOf" srcId="{9AFC9625-20B5-4879-9490-2A5172462DB4}" destId="{6FEBBA41-F868-461E-B744-86C5D6F11964}" srcOrd="1" destOrd="0" presId="urn:microsoft.com/office/officeart/2005/8/layout/pList1"/>
    <dgm:cxn modelId="{DB410F02-0E2D-4AB1-A4F4-EEEC5C5AFA96}" type="presParOf" srcId="{3E8A759A-81ED-4810-942A-89DEAAE2E0CF}" destId="{8A38DD2C-CC67-4009-A761-57F59925D2DE}" srcOrd="3" destOrd="0" presId="urn:microsoft.com/office/officeart/2005/8/layout/pList1"/>
    <dgm:cxn modelId="{AD9DC0BD-7CF3-4D5F-B188-CC8A8BEF8E92}" type="presParOf" srcId="{3E8A759A-81ED-4810-942A-89DEAAE2E0CF}" destId="{30D832E4-E655-4C2E-B377-033CAEDC198F}" srcOrd="4" destOrd="0" presId="urn:microsoft.com/office/officeart/2005/8/layout/pList1"/>
    <dgm:cxn modelId="{604CCF90-9E67-4A2F-88F6-47D929CA26C9}" type="presParOf" srcId="{30D832E4-E655-4C2E-B377-033CAEDC198F}" destId="{40F3F291-1D2C-47C6-965C-FFD315CC96E9}" srcOrd="0" destOrd="0" presId="urn:microsoft.com/office/officeart/2005/8/layout/pList1"/>
    <dgm:cxn modelId="{027720FA-8AA7-4828-A812-D83E13909BA4}" type="presParOf" srcId="{30D832E4-E655-4C2E-B377-033CAEDC198F}" destId="{7E614879-C6D2-4FE7-A4CA-9AE2D409420E}" srcOrd="1" destOrd="0" presId="urn:microsoft.com/office/officeart/2005/8/layout/pList1"/>
    <dgm:cxn modelId="{8F13774E-3C08-4272-905B-B985245B1592}" type="presParOf" srcId="{3E8A759A-81ED-4810-942A-89DEAAE2E0CF}" destId="{C49B9A4B-A0B2-43BB-B4A6-4E036DE6DA0B}" srcOrd="5" destOrd="0" presId="urn:microsoft.com/office/officeart/2005/8/layout/pList1"/>
    <dgm:cxn modelId="{EA412A3F-27E6-402C-AD37-1D46B1F6BEDC}" type="presParOf" srcId="{3E8A759A-81ED-4810-942A-89DEAAE2E0CF}" destId="{D34F4990-7D66-4FE9-B9CD-C49F4F532AD5}" srcOrd="6" destOrd="0" presId="urn:microsoft.com/office/officeart/2005/8/layout/pList1"/>
    <dgm:cxn modelId="{C816E626-726E-4A8A-9D95-D0379D450D10}" type="presParOf" srcId="{D34F4990-7D66-4FE9-B9CD-C49F4F532AD5}" destId="{5CDB760B-22DA-4F78-934A-177A8AF1B4DB}" srcOrd="0" destOrd="0" presId="urn:microsoft.com/office/officeart/2005/8/layout/pList1"/>
    <dgm:cxn modelId="{50B41913-2B7B-4877-B26A-5195AC236D2E}" type="presParOf" srcId="{D34F4990-7D66-4FE9-B9CD-C49F4F532AD5}" destId="{4F0949A8-2030-44C8-8CAA-9643E32EF523}" srcOrd="1" destOrd="0" presId="urn:microsoft.com/office/officeart/2005/8/layout/pList1"/>
    <dgm:cxn modelId="{86ADCE17-699F-440F-932A-463DDFD0B462}" type="presParOf" srcId="{3E8A759A-81ED-4810-942A-89DEAAE2E0CF}" destId="{38B9DD7A-3428-4B7F-A818-7A0F922E42B3}" srcOrd="7" destOrd="0" presId="urn:microsoft.com/office/officeart/2005/8/layout/pList1"/>
    <dgm:cxn modelId="{F4097498-A039-4D45-A514-07CDD41567E6}" type="presParOf" srcId="{3E8A759A-81ED-4810-942A-89DEAAE2E0CF}" destId="{D692415B-8B9D-4A2E-A649-FFC228CE3626}" srcOrd="8" destOrd="0" presId="urn:microsoft.com/office/officeart/2005/8/layout/pList1"/>
    <dgm:cxn modelId="{FE203050-6D0D-4FD2-B387-8EB0697069D2}" type="presParOf" srcId="{D692415B-8B9D-4A2E-A649-FFC228CE3626}" destId="{0AF974C7-44F1-46D0-BE3D-2E07CC8C40CA}" srcOrd="0" destOrd="0" presId="urn:microsoft.com/office/officeart/2005/8/layout/pList1"/>
    <dgm:cxn modelId="{7F127883-7476-4C3E-95C4-0D37D0465AC5}" type="presParOf" srcId="{D692415B-8B9D-4A2E-A649-FFC228CE3626}" destId="{B029681B-6A65-46CF-BF18-3D3C7797C373}" srcOrd="1" destOrd="0" presId="urn:microsoft.com/office/officeart/2005/8/layout/pList1"/>
    <dgm:cxn modelId="{FA892C4C-8924-465C-9EBA-FB2F00B5596D}" type="presParOf" srcId="{3E8A759A-81ED-4810-942A-89DEAAE2E0CF}" destId="{E81626D4-8DEC-4E29-AFB9-2C169E4E83B4}" srcOrd="9" destOrd="0" presId="urn:microsoft.com/office/officeart/2005/8/layout/pList1"/>
    <dgm:cxn modelId="{6042B614-4FCE-4F17-A12A-713CD1363102}" type="presParOf" srcId="{3E8A759A-81ED-4810-942A-89DEAAE2E0CF}" destId="{7DBF954D-08A2-473F-B15A-033E22E3B0B6}" srcOrd="10" destOrd="0" presId="urn:microsoft.com/office/officeart/2005/8/layout/pList1"/>
    <dgm:cxn modelId="{6C8A19E4-E81F-4257-964E-B452B5958183}" type="presParOf" srcId="{7DBF954D-08A2-473F-B15A-033E22E3B0B6}" destId="{98AF8B0D-79FC-4F00-89EE-3EAFC33F20A5}" srcOrd="0" destOrd="0" presId="urn:microsoft.com/office/officeart/2005/8/layout/pList1"/>
    <dgm:cxn modelId="{7E446729-D1B0-4B58-A835-500F801E11A0}" type="presParOf" srcId="{7DBF954D-08A2-473F-B15A-033E22E3B0B6}" destId="{B9F4DC46-0829-40B9-AE59-D24886A9A291}"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17AC19-0E2E-4B0B-9C82-D117BEDC2B5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D2CC274-A8DF-4B0A-A69C-F2CD947B711C}">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Financial services: </a:t>
          </a:r>
          <a:r>
            <a:rPr lang="en-US" sz="1200" dirty="0">
              <a:latin typeface="Cambria" panose="02040503050406030204" pitchFamily="18" charset="0"/>
              <a:ea typeface="Cambria" panose="02040503050406030204" pitchFamily="18" charset="0"/>
            </a:rPr>
            <a:t>Streamlining payments, automating transactions, and improving record-keeping.</a:t>
          </a:r>
        </a:p>
      </dgm:t>
    </dgm:pt>
    <dgm:pt modelId="{96C0EC79-6BD6-4A66-B73E-A3A0C3926E3C}" type="parTrans" cxnId="{52C57B70-B8A6-45E5-A19C-E182DE3AC125}">
      <dgm:prSet/>
      <dgm:spPr/>
      <dgm:t>
        <a:bodyPr/>
        <a:lstStyle/>
        <a:p>
          <a:endParaRPr lang="en-US"/>
        </a:p>
      </dgm:t>
    </dgm:pt>
    <dgm:pt modelId="{E9B018F4-B66C-4EA3-99F8-22801BE738C5}" type="sibTrans" cxnId="{52C57B70-B8A6-45E5-A19C-E182DE3AC125}">
      <dgm:prSet/>
      <dgm:spPr/>
      <dgm:t>
        <a:bodyPr/>
        <a:lstStyle/>
        <a:p>
          <a:pPr>
            <a:lnSpc>
              <a:spcPct val="100000"/>
            </a:lnSpc>
          </a:pPr>
          <a:endParaRPr lang="en-US"/>
        </a:p>
      </dgm:t>
    </dgm:pt>
    <dgm:pt modelId="{62FC9F9D-641B-48AF-B503-C154DE5ED3D5}">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Supply chain management: </a:t>
          </a:r>
          <a:r>
            <a:rPr lang="en-US" sz="1200" dirty="0">
              <a:latin typeface="Cambria" panose="02040503050406030204" pitchFamily="18" charset="0"/>
              <a:ea typeface="Cambria" panose="02040503050406030204" pitchFamily="18" charset="0"/>
            </a:rPr>
            <a:t>Tracking goods and materials from origin to destination, enhancing transparency and efficiency and optimize logistics.</a:t>
          </a:r>
        </a:p>
      </dgm:t>
    </dgm:pt>
    <dgm:pt modelId="{D201ACE5-E594-4192-82C3-60C50AFCE90F}" type="parTrans" cxnId="{CEA60885-22E9-4B56-B839-27A5B1C48D5A}">
      <dgm:prSet/>
      <dgm:spPr/>
      <dgm:t>
        <a:bodyPr/>
        <a:lstStyle/>
        <a:p>
          <a:endParaRPr lang="en-US"/>
        </a:p>
      </dgm:t>
    </dgm:pt>
    <dgm:pt modelId="{7FAECA26-3935-44B9-A2E3-89C0977547D0}" type="sibTrans" cxnId="{CEA60885-22E9-4B56-B839-27A5B1C48D5A}">
      <dgm:prSet/>
      <dgm:spPr/>
      <dgm:t>
        <a:bodyPr/>
        <a:lstStyle/>
        <a:p>
          <a:pPr>
            <a:lnSpc>
              <a:spcPct val="100000"/>
            </a:lnSpc>
          </a:pPr>
          <a:endParaRPr lang="en-US"/>
        </a:p>
      </dgm:t>
    </dgm:pt>
    <dgm:pt modelId="{BA254C86-7A7B-43FD-88BD-46F54FC3531B}">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Voting systems: </a:t>
          </a:r>
        </a:p>
        <a:p>
          <a:pPr algn="just">
            <a:lnSpc>
              <a:spcPct val="100000"/>
            </a:lnSpc>
          </a:pPr>
          <a:r>
            <a:rPr lang="en-US" sz="1200" dirty="0">
              <a:latin typeface="Cambria" panose="02040503050406030204" pitchFamily="18" charset="0"/>
              <a:ea typeface="Cambria" panose="02040503050406030204" pitchFamily="18" charset="0"/>
            </a:rPr>
            <a:t>Enabling secure and verifiable elections.</a:t>
          </a:r>
        </a:p>
      </dgm:t>
    </dgm:pt>
    <dgm:pt modelId="{136D4E6E-1A7E-42A5-BCC9-4471F9486BE0}" type="parTrans" cxnId="{027F9523-CC36-4001-BCB9-22B8029C0734}">
      <dgm:prSet/>
      <dgm:spPr/>
      <dgm:t>
        <a:bodyPr/>
        <a:lstStyle/>
        <a:p>
          <a:endParaRPr lang="en-US"/>
        </a:p>
      </dgm:t>
    </dgm:pt>
    <dgm:pt modelId="{F22478AE-158A-46AD-98D7-78870D522552}" type="sibTrans" cxnId="{027F9523-CC36-4001-BCB9-22B8029C0734}">
      <dgm:prSet/>
      <dgm:spPr/>
      <dgm:t>
        <a:bodyPr/>
        <a:lstStyle/>
        <a:p>
          <a:pPr>
            <a:lnSpc>
              <a:spcPct val="100000"/>
            </a:lnSpc>
          </a:pPr>
          <a:endParaRPr lang="en-US"/>
        </a:p>
      </dgm:t>
    </dgm:pt>
    <dgm:pt modelId="{794619A7-361B-49BA-B5B0-273CBD8DEA3E}">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Healthcare:</a:t>
          </a:r>
          <a:r>
            <a:rPr lang="en-US" sz="1200" dirty="0">
              <a:latin typeface="Cambria" panose="02040503050406030204" pitchFamily="18" charset="0"/>
              <a:ea typeface="Cambria" panose="02040503050406030204" pitchFamily="18" charset="0"/>
            </a:rPr>
            <a:t> </a:t>
          </a:r>
        </a:p>
        <a:p>
          <a:pPr algn="just">
            <a:lnSpc>
              <a:spcPct val="100000"/>
            </a:lnSpc>
          </a:pPr>
          <a:r>
            <a:rPr lang="en-US" sz="1200" dirty="0">
              <a:latin typeface="Cambria" panose="02040503050406030204" pitchFamily="18" charset="0"/>
              <a:ea typeface="Cambria" panose="02040503050406030204" pitchFamily="18" charset="0"/>
            </a:rPr>
            <a:t>Managing medical records and facilitating secure data sharing</a:t>
          </a:r>
        </a:p>
      </dgm:t>
    </dgm:pt>
    <dgm:pt modelId="{04BC72D0-41EB-450E-B6EC-355D6CEA59A2}" type="parTrans" cxnId="{A80EB47B-E6FB-4A5E-A904-62BB09192E32}">
      <dgm:prSet/>
      <dgm:spPr/>
      <dgm:t>
        <a:bodyPr/>
        <a:lstStyle/>
        <a:p>
          <a:endParaRPr lang="en-US"/>
        </a:p>
      </dgm:t>
    </dgm:pt>
    <dgm:pt modelId="{520470F3-B923-4744-B01E-B6D78C5F944E}" type="sibTrans" cxnId="{A80EB47B-E6FB-4A5E-A904-62BB09192E32}">
      <dgm:prSet/>
      <dgm:spPr/>
      <dgm:t>
        <a:bodyPr/>
        <a:lstStyle/>
        <a:p>
          <a:pPr>
            <a:lnSpc>
              <a:spcPct val="100000"/>
            </a:lnSpc>
          </a:pPr>
          <a:endParaRPr lang="en-US"/>
        </a:p>
      </dgm:t>
    </dgm:pt>
    <dgm:pt modelId="{B3C2CDEE-30F0-4CF4-A126-B94CADA92ACD}">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Current state: </a:t>
          </a:r>
          <a:r>
            <a:rPr lang="en-US" sz="1200" dirty="0">
              <a:latin typeface="Cambria" panose="02040503050406030204" pitchFamily="18" charset="0"/>
              <a:ea typeface="Cambria" panose="02040503050406030204" pitchFamily="18" charset="0"/>
            </a:rPr>
            <a:t>Blockchain technology is still evolving, with ongoing research and development to address scalability and security challenges. Its real-world applications are growing, but widespread adoption is yet to be achieved.</a:t>
          </a:r>
        </a:p>
      </dgm:t>
    </dgm:pt>
    <dgm:pt modelId="{F64B48C4-2202-497B-B124-87DC4625BA4A}" type="parTrans" cxnId="{CC39259B-753B-43C1-A5A4-35A205F08F7E}">
      <dgm:prSet/>
      <dgm:spPr/>
      <dgm:t>
        <a:bodyPr/>
        <a:lstStyle/>
        <a:p>
          <a:endParaRPr lang="en-US"/>
        </a:p>
      </dgm:t>
    </dgm:pt>
    <dgm:pt modelId="{1A3E7F40-19AE-419E-A703-DB151113A61A}" type="sibTrans" cxnId="{CC39259B-753B-43C1-A5A4-35A205F08F7E}">
      <dgm:prSet/>
      <dgm:spPr/>
      <dgm:t>
        <a:bodyPr/>
        <a:lstStyle/>
        <a:p>
          <a:pPr>
            <a:lnSpc>
              <a:spcPct val="100000"/>
            </a:lnSpc>
          </a:pPr>
          <a:endParaRPr lang="en-US"/>
        </a:p>
      </dgm:t>
    </dgm:pt>
    <dgm:pt modelId="{93DA1762-669B-4DFC-8234-442AB5E26ED9}">
      <dgm:prSet custT="1"/>
      <dgm:spPr/>
      <dgm:t>
        <a:bodyPr/>
        <a:lstStyle/>
        <a:p>
          <a:pPr algn="just">
            <a:lnSpc>
              <a:spcPct val="100000"/>
            </a:lnSpc>
          </a:pPr>
          <a:r>
            <a:rPr lang="en-US" sz="1200" b="1" dirty="0">
              <a:latin typeface="Cambria" panose="02040503050406030204" pitchFamily="18" charset="0"/>
              <a:ea typeface="Cambria" panose="02040503050406030204" pitchFamily="18" charset="0"/>
            </a:rPr>
            <a:t>Internet of Things (IoT): </a:t>
          </a:r>
          <a:r>
            <a:rPr lang="en-US" sz="1200" dirty="0">
              <a:latin typeface="Cambria" panose="02040503050406030204" pitchFamily="18" charset="0"/>
              <a:ea typeface="Cambria" panose="02040503050406030204" pitchFamily="18" charset="0"/>
            </a:rPr>
            <a:t>Blockchain can secure data communication between devices, while big data can analyze sensor data to improve performance and efficiency.</a:t>
          </a:r>
        </a:p>
      </dgm:t>
    </dgm:pt>
    <dgm:pt modelId="{7C9E51DA-F3F1-49F7-B0E6-C223E70EB547}" type="parTrans" cxnId="{F63BCB06-4E69-41EA-BBBF-BE88619FBAA1}">
      <dgm:prSet/>
      <dgm:spPr/>
      <dgm:t>
        <a:bodyPr/>
        <a:lstStyle/>
        <a:p>
          <a:endParaRPr lang="en-US"/>
        </a:p>
      </dgm:t>
    </dgm:pt>
    <dgm:pt modelId="{BEDCC579-7B21-46D3-8B02-09B08E560460}" type="sibTrans" cxnId="{F63BCB06-4E69-41EA-BBBF-BE88619FBAA1}">
      <dgm:prSet/>
      <dgm:spPr/>
      <dgm:t>
        <a:bodyPr/>
        <a:lstStyle/>
        <a:p>
          <a:endParaRPr lang="en-US"/>
        </a:p>
      </dgm:t>
    </dgm:pt>
    <dgm:pt modelId="{8519383C-6E9F-4642-A2C8-FF10B52625B4}" type="pres">
      <dgm:prSet presAssocID="{3417AC19-0E2E-4B0B-9C82-D117BEDC2B5F}" presName="root" presStyleCnt="0">
        <dgm:presLayoutVars>
          <dgm:dir/>
          <dgm:resizeHandles val="exact"/>
        </dgm:presLayoutVars>
      </dgm:prSet>
      <dgm:spPr/>
    </dgm:pt>
    <dgm:pt modelId="{CE8628C1-7C3B-427E-B403-8155DA43EE12}" type="pres">
      <dgm:prSet presAssocID="{3417AC19-0E2E-4B0B-9C82-D117BEDC2B5F}" presName="container" presStyleCnt="0">
        <dgm:presLayoutVars>
          <dgm:dir/>
          <dgm:resizeHandles val="exact"/>
        </dgm:presLayoutVars>
      </dgm:prSet>
      <dgm:spPr/>
    </dgm:pt>
    <dgm:pt modelId="{F8FF5305-50C3-46B4-B4E8-4C66C90F2EDB}" type="pres">
      <dgm:prSet presAssocID="{6D2CC274-A8DF-4B0A-A69C-F2CD947B711C}" presName="compNode" presStyleCnt="0"/>
      <dgm:spPr/>
    </dgm:pt>
    <dgm:pt modelId="{ACE16371-CA8F-459A-B111-4E8134459F20}" type="pres">
      <dgm:prSet presAssocID="{6D2CC274-A8DF-4B0A-A69C-F2CD947B711C}" presName="iconBgRect" presStyleLbl="bgShp" presStyleIdx="0" presStyleCnt="6"/>
      <dgm:spPr/>
    </dgm:pt>
    <dgm:pt modelId="{6B5ACCCA-3371-4C68-99F0-C721CA0F0DF5}" type="pres">
      <dgm:prSet presAssocID="{6D2CC274-A8DF-4B0A-A69C-F2CD947B71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C4258376-DD03-4E58-8AF9-1BED8D8E027B}" type="pres">
      <dgm:prSet presAssocID="{6D2CC274-A8DF-4B0A-A69C-F2CD947B711C}" presName="spaceRect" presStyleCnt="0"/>
      <dgm:spPr/>
    </dgm:pt>
    <dgm:pt modelId="{B9CD7F1B-7F2D-4B03-A5A7-4E9C38A0A0C3}" type="pres">
      <dgm:prSet presAssocID="{6D2CC274-A8DF-4B0A-A69C-F2CD947B711C}" presName="textRect" presStyleLbl="revTx" presStyleIdx="0" presStyleCnt="6" custScaleX="97950">
        <dgm:presLayoutVars>
          <dgm:chMax val="1"/>
          <dgm:chPref val="1"/>
        </dgm:presLayoutVars>
      </dgm:prSet>
      <dgm:spPr/>
    </dgm:pt>
    <dgm:pt modelId="{B13C1082-062B-4F6F-8C28-81523EC6DF16}" type="pres">
      <dgm:prSet presAssocID="{E9B018F4-B66C-4EA3-99F8-22801BE738C5}" presName="sibTrans" presStyleLbl="sibTrans2D1" presStyleIdx="0" presStyleCnt="0"/>
      <dgm:spPr/>
    </dgm:pt>
    <dgm:pt modelId="{8EF9266A-94B4-456E-BCC6-590E1A0DF5E3}" type="pres">
      <dgm:prSet presAssocID="{62FC9F9D-641B-48AF-B503-C154DE5ED3D5}" presName="compNode" presStyleCnt="0"/>
      <dgm:spPr/>
    </dgm:pt>
    <dgm:pt modelId="{18569F7C-E751-4D81-8BAB-30DC71F8D0C2}" type="pres">
      <dgm:prSet presAssocID="{62FC9F9D-641B-48AF-B503-C154DE5ED3D5}" presName="iconBgRect" presStyleLbl="bgShp" presStyleIdx="1" presStyleCnt="6"/>
      <dgm:spPr/>
    </dgm:pt>
    <dgm:pt modelId="{D768F877-8503-4D8B-A21E-B5E8A0A89599}" type="pres">
      <dgm:prSet presAssocID="{62FC9F9D-641B-48AF-B503-C154DE5ED3D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mion"/>
        </a:ext>
      </dgm:extLst>
    </dgm:pt>
    <dgm:pt modelId="{D2410F48-ABF7-48A2-8DCA-CC7016EF101B}" type="pres">
      <dgm:prSet presAssocID="{62FC9F9D-641B-48AF-B503-C154DE5ED3D5}" presName="spaceRect" presStyleCnt="0"/>
      <dgm:spPr/>
    </dgm:pt>
    <dgm:pt modelId="{6B83DC39-1F96-4420-BEC7-8E2DE01F0CB8}" type="pres">
      <dgm:prSet presAssocID="{62FC9F9D-641B-48AF-B503-C154DE5ED3D5}" presName="textRect" presStyleLbl="revTx" presStyleIdx="1" presStyleCnt="6" custScaleX="122071" custLinFactNeighborX="2963" custLinFactNeighborY="-1006">
        <dgm:presLayoutVars>
          <dgm:chMax val="1"/>
          <dgm:chPref val="1"/>
        </dgm:presLayoutVars>
      </dgm:prSet>
      <dgm:spPr/>
    </dgm:pt>
    <dgm:pt modelId="{A1AB3EB7-CA90-4772-AA80-F05C0DAD3294}" type="pres">
      <dgm:prSet presAssocID="{7FAECA26-3935-44B9-A2E3-89C0977547D0}" presName="sibTrans" presStyleLbl="sibTrans2D1" presStyleIdx="0" presStyleCnt="0"/>
      <dgm:spPr/>
    </dgm:pt>
    <dgm:pt modelId="{FC98629B-E892-4C08-8CA6-B05B8F285232}" type="pres">
      <dgm:prSet presAssocID="{BA254C86-7A7B-43FD-88BD-46F54FC3531B}" presName="compNode" presStyleCnt="0"/>
      <dgm:spPr/>
    </dgm:pt>
    <dgm:pt modelId="{CC4CAC7B-D786-4F51-AA92-3D3E66F34674}" type="pres">
      <dgm:prSet presAssocID="{BA254C86-7A7B-43FD-88BD-46F54FC3531B}" presName="iconBgRect" presStyleLbl="bgShp" presStyleIdx="2" presStyleCnt="6"/>
      <dgm:spPr/>
    </dgm:pt>
    <dgm:pt modelId="{4A2C5C86-5A29-411C-9C45-85583EEBCAC8}" type="pres">
      <dgm:prSet presAssocID="{BA254C86-7A7B-43FD-88BD-46F54FC3531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che"/>
        </a:ext>
      </dgm:extLst>
    </dgm:pt>
    <dgm:pt modelId="{2B7988AB-7F74-46C3-84D9-EC1F66A9559B}" type="pres">
      <dgm:prSet presAssocID="{BA254C86-7A7B-43FD-88BD-46F54FC3531B}" presName="spaceRect" presStyleCnt="0"/>
      <dgm:spPr/>
    </dgm:pt>
    <dgm:pt modelId="{AFC60EAE-D252-4744-AAC7-30372ADA490C}" type="pres">
      <dgm:prSet presAssocID="{BA254C86-7A7B-43FD-88BD-46F54FC3531B}" presName="textRect" presStyleLbl="revTx" presStyleIdx="2" presStyleCnt="6" custScaleX="86855" custLinFactNeighborX="-2134">
        <dgm:presLayoutVars>
          <dgm:chMax val="1"/>
          <dgm:chPref val="1"/>
        </dgm:presLayoutVars>
      </dgm:prSet>
      <dgm:spPr/>
    </dgm:pt>
    <dgm:pt modelId="{D2EC3F7F-1BE0-4941-82AA-4A6B5F74D082}" type="pres">
      <dgm:prSet presAssocID="{F22478AE-158A-46AD-98D7-78870D522552}" presName="sibTrans" presStyleLbl="sibTrans2D1" presStyleIdx="0" presStyleCnt="0"/>
      <dgm:spPr/>
    </dgm:pt>
    <dgm:pt modelId="{4553E5C2-A395-43BA-B400-2BA007BC8952}" type="pres">
      <dgm:prSet presAssocID="{794619A7-361B-49BA-B5B0-273CBD8DEA3E}" presName="compNode" presStyleCnt="0"/>
      <dgm:spPr/>
    </dgm:pt>
    <dgm:pt modelId="{52AB0B9F-B226-4350-9B8A-85AC8D257A88}" type="pres">
      <dgm:prSet presAssocID="{794619A7-361B-49BA-B5B0-273CBD8DEA3E}" presName="iconBgRect" presStyleLbl="bgShp" presStyleIdx="3" presStyleCnt="6"/>
      <dgm:spPr/>
    </dgm:pt>
    <dgm:pt modelId="{B7F8C357-3DAF-4CD7-BD0C-ACA48673DE29}" type="pres">
      <dgm:prSet presAssocID="{794619A7-361B-49BA-B5B0-273CBD8DEA3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Verrou"/>
        </a:ext>
      </dgm:extLst>
    </dgm:pt>
    <dgm:pt modelId="{3A0558DF-6BEE-4762-AD6F-2A8543BED423}" type="pres">
      <dgm:prSet presAssocID="{794619A7-361B-49BA-B5B0-273CBD8DEA3E}" presName="spaceRect" presStyleCnt="0"/>
      <dgm:spPr/>
    </dgm:pt>
    <dgm:pt modelId="{16F21E9F-63CB-4FAA-A056-4769E08AD52B}" type="pres">
      <dgm:prSet presAssocID="{794619A7-361B-49BA-B5B0-273CBD8DEA3E}" presName="textRect" presStyleLbl="revTx" presStyleIdx="3" presStyleCnt="6" custScaleX="106114">
        <dgm:presLayoutVars>
          <dgm:chMax val="1"/>
          <dgm:chPref val="1"/>
        </dgm:presLayoutVars>
      </dgm:prSet>
      <dgm:spPr/>
    </dgm:pt>
    <dgm:pt modelId="{DF0D1ABF-2965-4864-93C2-0158D685F22B}" type="pres">
      <dgm:prSet presAssocID="{520470F3-B923-4744-B01E-B6D78C5F944E}" presName="sibTrans" presStyleLbl="sibTrans2D1" presStyleIdx="0" presStyleCnt="0"/>
      <dgm:spPr/>
    </dgm:pt>
    <dgm:pt modelId="{DAEDF96C-1170-4DE0-9ECB-5528D3B70430}" type="pres">
      <dgm:prSet presAssocID="{B3C2CDEE-30F0-4CF4-A126-B94CADA92ACD}" presName="compNode" presStyleCnt="0"/>
      <dgm:spPr/>
    </dgm:pt>
    <dgm:pt modelId="{9602FFA3-535D-4594-863B-6F27BB2F2600}" type="pres">
      <dgm:prSet presAssocID="{B3C2CDEE-30F0-4CF4-A126-B94CADA92ACD}" presName="iconBgRect" presStyleLbl="bgShp" presStyleIdx="4" presStyleCnt="6"/>
      <dgm:spPr/>
    </dgm:pt>
    <dgm:pt modelId="{1AC7E001-5E9A-4045-AA15-11F04553E694}" type="pres">
      <dgm:prSet presAssocID="{B3C2CDEE-30F0-4CF4-A126-B94CADA92AC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Virtual RealityHeadset"/>
        </a:ext>
      </dgm:extLst>
    </dgm:pt>
    <dgm:pt modelId="{AA778F89-D55C-4F55-BDAC-E3218331E73D}" type="pres">
      <dgm:prSet presAssocID="{B3C2CDEE-30F0-4CF4-A126-B94CADA92ACD}" presName="spaceRect" presStyleCnt="0"/>
      <dgm:spPr/>
    </dgm:pt>
    <dgm:pt modelId="{AD288BF9-A106-48EA-A4D4-586059F85A4E}" type="pres">
      <dgm:prSet presAssocID="{B3C2CDEE-30F0-4CF4-A126-B94CADA92ACD}" presName="textRect" presStyleLbl="revTx" presStyleIdx="4" presStyleCnt="6" custScaleX="106318" custLinFactNeighborX="2085" custLinFactNeighborY="-9685">
        <dgm:presLayoutVars>
          <dgm:chMax val="1"/>
          <dgm:chPref val="1"/>
        </dgm:presLayoutVars>
      </dgm:prSet>
      <dgm:spPr/>
    </dgm:pt>
    <dgm:pt modelId="{604FA298-8159-4BB7-B706-A5470779C13D}" type="pres">
      <dgm:prSet presAssocID="{1A3E7F40-19AE-419E-A703-DB151113A61A}" presName="sibTrans" presStyleLbl="sibTrans2D1" presStyleIdx="0" presStyleCnt="0"/>
      <dgm:spPr/>
    </dgm:pt>
    <dgm:pt modelId="{E64BA09B-2A3E-43BE-A294-331BBDEB91F9}" type="pres">
      <dgm:prSet presAssocID="{93DA1762-669B-4DFC-8234-442AB5E26ED9}" presName="compNode" presStyleCnt="0"/>
      <dgm:spPr/>
    </dgm:pt>
    <dgm:pt modelId="{268DDBF7-6D7F-4DC6-8E30-5B0899C2E704}" type="pres">
      <dgm:prSet presAssocID="{93DA1762-669B-4DFC-8234-442AB5E26ED9}" presName="iconBgRect" presStyleLbl="bgShp" presStyleIdx="5" presStyleCnt="6"/>
      <dgm:spPr/>
    </dgm:pt>
    <dgm:pt modelId="{0552F1D7-6F85-4D43-AEEB-49AA5E7DBDD8}" type="pres">
      <dgm:prSet presAssocID="{93DA1762-669B-4DFC-8234-442AB5E26ED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ireless router"/>
        </a:ext>
      </dgm:extLst>
    </dgm:pt>
    <dgm:pt modelId="{16177D6D-0712-4B32-B797-8A0E12D14479}" type="pres">
      <dgm:prSet presAssocID="{93DA1762-669B-4DFC-8234-442AB5E26ED9}" presName="spaceRect" presStyleCnt="0"/>
      <dgm:spPr/>
    </dgm:pt>
    <dgm:pt modelId="{F3FDEE5F-89C6-4FFF-A44F-F43B4E13EEBB}" type="pres">
      <dgm:prSet presAssocID="{93DA1762-669B-4DFC-8234-442AB5E26ED9}" presName="textRect" presStyleLbl="revTx" presStyleIdx="5" presStyleCnt="6" custScaleX="114030">
        <dgm:presLayoutVars>
          <dgm:chMax val="1"/>
          <dgm:chPref val="1"/>
        </dgm:presLayoutVars>
      </dgm:prSet>
      <dgm:spPr/>
    </dgm:pt>
  </dgm:ptLst>
  <dgm:cxnLst>
    <dgm:cxn modelId="{F63BCB06-4E69-41EA-BBBF-BE88619FBAA1}" srcId="{3417AC19-0E2E-4B0B-9C82-D117BEDC2B5F}" destId="{93DA1762-669B-4DFC-8234-442AB5E26ED9}" srcOrd="5" destOrd="0" parTransId="{7C9E51DA-F3F1-49F7-B0E6-C223E70EB547}" sibTransId="{BEDCC579-7B21-46D3-8B02-09B08E560460}"/>
    <dgm:cxn modelId="{65ACEB0C-036C-405B-BD86-51416C390D3E}" type="presOf" srcId="{BA254C86-7A7B-43FD-88BD-46F54FC3531B}" destId="{AFC60EAE-D252-4744-AAC7-30372ADA490C}" srcOrd="0" destOrd="0" presId="urn:microsoft.com/office/officeart/2018/2/layout/IconCircleList"/>
    <dgm:cxn modelId="{027F9523-CC36-4001-BCB9-22B8029C0734}" srcId="{3417AC19-0E2E-4B0B-9C82-D117BEDC2B5F}" destId="{BA254C86-7A7B-43FD-88BD-46F54FC3531B}" srcOrd="2" destOrd="0" parTransId="{136D4E6E-1A7E-42A5-BCC9-4471F9486BE0}" sibTransId="{F22478AE-158A-46AD-98D7-78870D522552}"/>
    <dgm:cxn modelId="{0678D231-A50C-4017-9418-795CF6D50B96}" type="presOf" srcId="{1A3E7F40-19AE-419E-A703-DB151113A61A}" destId="{604FA298-8159-4BB7-B706-A5470779C13D}" srcOrd="0" destOrd="0" presId="urn:microsoft.com/office/officeart/2018/2/layout/IconCircleList"/>
    <dgm:cxn modelId="{B2BFF03A-D0AB-4BF8-B8D3-9DB24E487628}" type="presOf" srcId="{3417AC19-0E2E-4B0B-9C82-D117BEDC2B5F}" destId="{8519383C-6E9F-4642-A2C8-FF10B52625B4}" srcOrd="0" destOrd="0" presId="urn:microsoft.com/office/officeart/2018/2/layout/IconCircleList"/>
    <dgm:cxn modelId="{B2133762-FAFC-4D56-9AAF-9F9016969932}" type="presOf" srcId="{B3C2CDEE-30F0-4CF4-A126-B94CADA92ACD}" destId="{AD288BF9-A106-48EA-A4D4-586059F85A4E}" srcOrd="0" destOrd="0" presId="urn:microsoft.com/office/officeart/2018/2/layout/IconCircleList"/>
    <dgm:cxn modelId="{21D21547-495A-45F5-A576-705B0DEECEDD}" type="presOf" srcId="{520470F3-B923-4744-B01E-B6D78C5F944E}" destId="{DF0D1ABF-2965-4864-93C2-0158D685F22B}" srcOrd="0" destOrd="0" presId="urn:microsoft.com/office/officeart/2018/2/layout/IconCircleList"/>
    <dgm:cxn modelId="{F02D1C47-D21E-48E1-86F5-AFF97A4F18D9}" type="presOf" srcId="{6D2CC274-A8DF-4B0A-A69C-F2CD947B711C}" destId="{B9CD7F1B-7F2D-4B03-A5A7-4E9C38A0A0C3}" srcOrd="0" destOrd="0" presId="urn:microsoft.com/office/officeart/2018/2/layout/IconCircleList"/>
    <dgm:cxn modelId="{0DEB6D6B-A7EA-4F9A-AF9D-C629D67F826F}" type="presOf" srcId="{794619A7-361B-49BA-B5B0-273CBD8DEA3E}" destId="{16F21E9F-63CB-4FAA-A056-4769E08AD52B}" srcOrd="0" destOrd="0" presId="urn:microsoft.com/office/officeart/2018/2/layout/IconCircleList"/>
    <dgm:cxn modelId="{52C57B70-B8A6-45E5-A19C-E182DE3AC125}" srcId="{3417AC19-0E2E-4B0B-9C82-D117BEDC2B5F}" destId="{6D2CC274-A8DF-4B0A-A69C-F2CD947B711C}" srcOrd="0" destOrd="0" parTransId="{96C0EC79-6BD6-4A66-B73E-A3A0C3926E3C}" sibTransId="{E9B018F4-B66C-4EA3-99F8-22801BE738C5}"/>
    <dgm:cxn modelId="{6F2CA074-5C6D-4539-AA2C-F1CD3A8C09DF}" type="presOf" srcId="{62FC9F9D-641B-48AF-B503-C154DE5ED3D5}" destId="{6B83DC39-1F96-4420-BEC7-8E2DE01F0CB8}" srcOrd="0" destOrd="0" presId="urn:microsoft.com/office/officeart/2018/2/layout/IconCircleList"/>
    <dgm:cxn modelId="{A80EB47B-E6FB-4A5E-A904-62BB09192E32}" srcId="{3417AC19-0E2E-4B0B-9C82-D117BEDC2B5F}" destId="{794619A7-361B-49BA-B5B0-273CBD8DEA3E}" srcOrd="3" destOrd="0" parTransId="{04BC72D0-41EB-450E-B6EC-355D6CEA59A2}" sibTransId="{520470F3-B923-4744-B01E-B6D78C5F944E}"/>
    <dgm:cxn modelId="{CEA60885-22E9-4B56-B839-27A5B1C48D5A}" srcId="{3417AC19-0E2E-4B0B-9C82-D117BEDC2B5F}" destId="{62FC9F9D-641B-48AF-B503-C154DE5ED3D5}" srcOrd="1" destOrd="0" parTransId="{D201ACE5-E594-4192-82C3-60C50AFCE90F}" sibTransId="{7FAECA26-3935-44B9-A2E3-89C0977547D0}"/>
    <dgm:cxn modelId="{329DE896-DEB4-4197-B553-8C3D6BE95AFA}" type="presOf" srcId="{E9B018F4-B66C-4EA3-99F8-22801BE738C5}" destId="{B13C1082-062B-4F6F-8C28-81523EC6DF16}" srcOrd="0" destOrd="0" presId="urn:microsoft.com/office/officeart/2018/2/layout/IconCircleList"/>
    <dgm:cxn modelId="{6BE16298-B2EF-47E2-9C88-859018886C51}" type="presOf" srcId="{F22478AE-158A-46AD-98D7-78870D522552}" destId="{D2EC3F7F-1BE0-4941-82AA-4A6B5F74D082}" srcOrd="0" destOrd="0" presId="urn:microsoft.com/office/officeart/2018/2/layout/IconCircleList"/>
    <dgm:cxn modelId="{CC39259B-753B-43C1-A5A4-35A205F08F7E}" srcId="{3417AC19-0E2E-4B0B-9C82-D117BEDC2B5F}" destId="{B3C2CDEE-30F0-4CF4-A126-B94CADA92ACD}" srcOrd="4" destOrd="0" parTransId="{F64B48C4-2202-497B-B124-87DC4625BA4A}" sibTransId="{1A3E7F40-19AE-419E-A703-DB151113A61A}"/>
    <dgm:cxn modelId="{101846C3-5197-4E73-B940-415326C7E6BF}" type="presOf" srcId="{7FAECA26-3935-44B9-A2E3-89C0977547D0}" destId="{A1AB3EB7-CA90-4772-AA80-F05C0DAD3294}" srcOrd="0" destOrd="0" presId="urn:microsoft.com/office/officeart/2018/2/layout/IconCircleList"/>
    <dgm:cxn modelId="{79CE1EC7-E9A7-43B5-93C7-36E8266B3FC8}" type="presOf" srcId="{93DA1762-669B-4DFC-8234-442AB5E26ED9}" destId="{F3FDEE5F-89C6-4FFF-A44F-F43B4E13EEBB}" srcOrd="0" destOrd="0" presId="urn:microsoft.com/office/officeart/2018/2/layout/IconCircleList"/>
    <dgm:cxn modelId="{D61B35B5-A020-4CBA-93FE-B4A0B7CE76A0}" type="presParOf" srcId="{8519383C-6E9F-4642-A2C8-FF10B52625B4}" destId="{CE8628C1-7C3B-427E-B403-8155DA43EE12}" srcOrd="0" destOrd="0" presId="urn:microsoft.com/office/officeart/2018/2/layout/IconCircleList"/>
    <dgm:cxn modelId="{FACB290B-5363-4138-B023-17BDB94F4510}" type="presParOf" srcId="{CE8628C1-7C3B-427E-B403-8155DA43EE12}" destId="{F8FF5305-50C3-46B4-B4E8-4C66C90F2EDB}" srcOrd="0" destOrd="0" presId="urn:microsoft.com/office/officeart/2018/2/layout/IconCircleList"/>
    <dgm:cxn modelId="{D22E6345-897A-4502-B5D8-777022476241}" type="presParOf" srcId="{F8FF5305-50C3-46B4-B4E8-4C66C90F2EDB}" destId="{ACE16371-CA8F-459A-B111-4E8134459F20}" srcOrd="0" destOrd="0" presId="urn:microsoft.com/office/officeart/2018/2/layout/IconCircleList"/>
    <dgm:cxn modelId="{AC0158D3-94A1-492A-8FA6-535C1F6536B1}" type="presParOf" srcId="{F8FF5305-50C3-46B4-B4E8-4C66C90F2EDB}" destId="{6B5ACCCA-3371-4C68-99F0-C721CA0F0DF5}" srcOrd="1" destOrd="0" presId="urn:microsoft.com/office/officeart/2018/2/layout/IconCircleList"/>
    <dgm:cxn modelId="{977D2156-DD62-4910-BE00-624E15560600}" type="presParOf" srcId="{F8FF5305-50C3-46B4-B4E8-4C66C90F2EDB}" destId="{C4258376-DD03-4E58-8AF9-1BED8D8E027B}" srcOrd="2" destOrd="0" presId="urn:microsoft.com/office/officeart/2018/2/layout/IconCircleList"/>
    <dgm:cxn modelId="{D240BC38-150F-4476-9F5B-6FF8139C5F93}" type="presParOf" srcId="{F8FF5305-50C3-46B4-B4E8-4C66C90F2EDB}" destId="{B9CD7F1B-7F2D-4B03-A5A7-4E9C38A0A0C3}" srcOrd="3" destOrd="0" presId="urn:microsoft.com/office/officeart/2018/2/layout/IconCircleList"/>
    <dgm:cxn modelId="{FAFD4A8B-ED80-434A-B373-895A70E513DE}" type="presParOf" srcId="{CE8628C1-7C3B-427E-B403-8155DA43EE12}" destId="{B13C1082-062B-4F6F-8C28-81523EC6DF16}" srcOrd="1" destOrd="0" presId="urn:microsoft.com/office/officeart/2018/2/layout/IconCircleList"/>
    <dgm:cxn modelId="{BF231D48-996B-4928-8C52-B85DA530B674}" type="presParOf" srcId="{CE8628C1-7C3B-427E-B403-8155DA43EE12}" destId="{8EF9266A-94B4-456E-BCC6-590E1A0DF5E3}" srcOrd="2" destOrd="0" presId="urn:microsoft.com/office/officeart/2018/2/layout/IconCircleList"/>
    <dgm:cxn modelId="{5827F981-6924-4852-9FA3-00C72A788DDF}" type="presParOf" srcId="{8EF9266A-94B4-456E-BCC6-590E1A0DF5E3}" destId="{18569F7C-E751-4D81-8BAB-30DC71F8D0C2}" srcOrd="0" destOrd="0" presId="urn:microsoft.com/office/officeart/2018/2/layout/IconCircleList"/>
    <dgm:cxn modelId="{7B6751F5-0E99-43E2-8106-E3485F77137D}" type="presParOf" srcId="{8EF9266A-94B4-456E-BCC6-590E1A0DF5E3}" destId="{D768F877-8503-4D8B-A21E-B5E8A0A89599}" srcOrd="1" destOrd="0" presId="urn:microsoft.com/office/officeart/2018/2/layout/IconCircleList"/>
    <dgm:cxn modelId="{9DCF8614-E586-45E8-8C07-B7EC469E96BC}" type="presParOf" srcId="{8EF9266A-94B4-456E-BCC6-590E1A0DF5E3}" destId="{D2410F48-ABF7-48A2-8DCA-CC7016EF101B}" srcOrd="2" destOrd="0" presId="urn:microsoft.com/office/officeart/2018/2/layout/IconCircleList"/>
    <dgm:cxn modelId="{29666863-8025-4DE3-843E-00A6B6503343}" type="presParOf" srcId="{8EF9266A-94B4-456E-BCC6-590E1A0DF5E3}" destId="{6B83DC39-1F96-4420-BEC7-8E2DE01F0CB8}" srcOrd="3" destOrd="0" presId="urn:microsoft.com/office/officeart/2018/2/layout/IconCircleList"/>
    <dgm:cxn modelId="{EC029D6D-F1C9-40A1-AA77-064F2897E1E0}" type="presParOf" srcId="{CE8628C1-7C3B-427E-B403-8155DA43EE12}" destId="{A1AB3EB7-CA90-4772-AA80-F05C0DAD3294}" srcOrd="3" destOrd="0" presId="urn:microsoft.com/office/officeart/2018/2/layout/IconCircleList"/>
    <dgm:cxn modelId="{1B7E90A0-F8D3-4E64-9910-2FAD94D7F6C6}" type="presParOf" srcId="{CE8628C1-7C3B-427E-B403-8155DA43EE12}" destId="{FC98629B-E892-4C08-8CA6-B05B8F285232}" srcOrd="4" destOrd="0" presId="urn:microsoft.com/office/officeart/2018/2/layout/IconCircleList"/>
    <dgm:cxn modelId="{0B9EF906-42A9-442D-939B-3AF5E07149FB}" type="presParOf" srcId="{FC98629B-E892-4C08-8CA6-B05B8F285232}" destId="{CC4CAC7B-D786-4F51-AA92-3D3E66F34674}" srcOrd="0" destOrd="0" presId="urn:microsoft.com/office/officeart/2018/2/layout/IconCircleList"/>
    <dgm:cxn modelId="{918787EB-B51E-45DE-85E9-B996AC074649}" type="presParOf" srcId="{FC98629B-E892-4C08-8CA6-B05B8F285232}" destId="{4A2C5C86-5A29-411C-9C45-85583EEBCAC8}" srcOrd="1" destOrd="0" presId="urn:microsoft.com/office/officeart/2018/2/layout/IconCircleList"/>
    <dgm:cxn modelId="{05BF790E-7BD6-42EC-A05F-FB4B5BA6F34A}" type="presParOf" srcId="{FC98629B-E892-4C08-8CA6-B05B8F285232}" destId="{2B7988AB-7F74-46C3-84D9-EC1F66A9559B}" srcOrd="2" destOrd="0" presId="urn:microsoft.com/office/officeart/2018/2/layout/IconCircleList"/>
    <dgm:cxn modelId="{4409B485-4E65-4AEC-9A98-6E4FF0C024D4}" type="presParOf" srcId="{FC98629B-E892-4C08-8CA6-B05B8F285232}" destId="{AFC60EAE-D252-4744-AAC7-30372ADA490C}" srcOrd="3" destOrd="0" presId="urn:microsoft.com/office/officeart/2018/2/layout/IconCircleList"/>
    <dgm:cxn modelId="{C3DC44D8-4963-4567-9961-3845CC657FB0}" type="presParOf" srcId="{CE8628C1-7C3B-427E-B403-8155DA43EE12}" destId="{D2EC3F7F-1BE0-4941-82AA-4A6B5F74D082}" srcOrd="5" destOrd="0" presId="urn:microsoft.com/office/officeart/2018/2/layout/IconCircleList"/>
    <dgm:cxn modelId="{CEBEDC97-A2C8-457F-9BF4-4CA7F8E7AED4}" type="presParOf" srcId="{CE8628C1-7C3B-427E-B403-8155DA43EE12}" destId="{4553E5C2-A395-43BA-B400-2BA007BC8952}" srcOrd="6" destOrd="0" presId="urn:microsoft.com/office/officeart/2018/2/layout/IconCircleList"/>
    <dgm:cxn modelId="{27DE2ABE-CCF4-46A5-94E4-AD696C19DB13}" type="presParOf" srcId="{4553E5C2-A395-43BA-B400-2BA007BC8952}" destId="{52AB0B9F-B226-4350-9B8A-85AC8D257A88}" srcOrd="0" destOrd="0" presId="urn:microsoft.com/office/officeart/2018/2/layout/IconCircleList"/>
    <dgm:cxn modelId="{23283A52-E2CA-4686-9D7E-D157993C154B}" type="presParOf" srcId="{4553E5C2-A395-43BA-B400-2BA007BC8952}" destId="{B7F8C357-3DAF-4CD7-BD0C-ACA48673DE29}" srcOrd="1" destOrd="0" presId="urn:microsoft.com/office/officeart/2018/2/layout/IconCircleList"/>
    <dgm:cxn modelId="{3B7C770C-87FB-49D8-B3EB-95E569D17387}" type="presParOf" srcId="{4553E5C2-A395-43BA-B400-2BA007BC8952}" destId="{3A0558DF-6BEE-4762-AD6F-2A8543BED423}" srcOrd="2" destOrd="0" presId="urn:microsoft.com/office/officeart/2018/2/layout/IconCircleList"/>
    <dgm:cxn modelId="{DB341F4E-4F5A-4A41-9377-4837673BA8CA}" type="presParOf" srcId="{4553E5C2-A395-43BA-B400-2BA007BC8952}" destId="{16F21E9F-63CB-4FAA-A056-4769E08AD52B}" srcOrd="3" destOrd="0" presId="urn:microsoft.com/office/officeart/2018/2/layout/IconCircleList"/>
    <dgm:cxn modelId="{FE0E1934-91A5-4472-9211-170D6B7BF2A5}" type="presParOf" srcId="{CE8628C1-7C3B-427E-B403-8155DA43EE12}" destId="{DF0D1ABF-2965-4864-93C2-0158D685F22B}" srcOrd="7" destOrd="0" presId="urn:microsoft.com/office/officeart/2018/2/layout/IconCircleList"/>
    <dgm:cxn modelId="{B079BC08-CA6F-4D6D-BB7C-7EE378B48BBF}" type="presParOf" srcId="{CE8628C1-7C3B-427E-B403-8155DA43EE12}" destId="{DAEDF96C-1170-4DE0-9ECB-5528D3B70430}" srcOrd="8" destOrd="0" presId="urn:microsoft.com/office/officeart/2018/2/layout/IconCircleList"/>
    <dgm:cxn modelId="{777A87A4-479A-4306-B686-7B49CEC58775}" type="presParOf" srcId="{DAEDF96C-1170-4DE0-9ECB-5528D3B70430}" destId="{9602FFA3-535D-4594-863B-6F27BB2F2600}" srcOrd="0" destOrd="0" presId="urn:microsoft.com/office/officeart/2018/2/layout/IconCircleList"/>
    <dgm:cxn modelId="{074DA997-8301-4B12-978D-445CA43723C9}" type="presParOf" srcId="{DAEDF96C-1170-4DE0-9ECB-5528D3B70430}" destId="{1AC7E001-5E9A-4045-AA15-11F04553E694}" srcOrd="1" destOrd="0" presId="urn:microsoft.com/office/officeart/2018/2/layout/IconCircleList"/>
    <dgm:cxn modelId="{5E11530D-D57D-442D-A94D-9D40B9F2F253}" type="presParOf" srcId="{DAEDF96C-1170-4DE0-9ECB-5528D3B70430}" destId="{AA778F89-D55C-4F55-BDAC-E3218331E73D}" srcOrd="2" destOrd="0" presId="urn:microsoft.com/office/officeart/2018/2/layout/IconCircleList"/>
    <dgm:cxn modelId="{01CA89CC-C334-445D-B640-4CE122CEA36B}" type="presParOf" srcId="{DAEDF96C-1170-4DE0-9ECB-5528D3B70430}" destId="{AD288BF9-A106-48EA-A4D4-586059F85A4E}" srcOrd="3" destOrd="0" presId="urn:microsoft.com/office/officeart/2018/2/layout/IconCircleList"/>
    <dgm:cxn modelId="{D86E78DA-1BD0-4665-A6A4-7F63A5B0B6D5}" type="presParOf" srcId="{CE8628C1-7C3B-427E-B403-8155DA43EE12}" destId="{604FA298-8159-4BB7-B706-A5470779C13D}" srcOrd="9" destOrd="0" presId="urn:microsoft.com/office/officeart/2018/2/layout/IconCircleList"/>
    <dgm:cxn modelId="{3545FA0B-D31E-4948-9737-1BF3B2A52AC5}" type="presParOf" srcId="{CE8628C1-7C3B-427E-B403-8155DA43EE12}" destId="{E64BA09B-2A3E-43BE-A294-331BBDEB91F9}" srcOrd="10" destOrd="0" presId="urn:microsoft.com/office/officeart/2018/2/layout/IconCircleList"/>
    <dgm:cxn modelId="{4E423059-C8E2-4ACA-82B6-ACF06CC265FA}" type="presParOf" srcId="{E64BA09B-2A3E-43BE-A294-331BBDEB91F9}" destId="{268DDBF7-6D7F-4DC6-8E30-5B0899C2E704}" srcOrd="0" destOrd="0" presId="urn:microsoft.com/office/officeart/2018/2/layout/IconCircleList"/>
    <dgm:cxn modelId="{BEB2C650-480A-4FB8-87CE-B8BF1AAA087F}" type="presParOf" srcId="{E64BA09B-2A3E-43BE-A294-331BBDEB91F9}" destId="{0552F1D7-6F85-4D43-AEEB-49AA5E7DBDD8}" srcOrd="1" destOrd="0" presId="urn:microsoft.com/office/officeart/2018/2/layout/IconCircleList"/>
    <dgm:cxn modelId="{F145C3D2-E15F-440C-A409-831891D8C7E0}" type="presParOf" srcId="{E64BA09B-2A3E-43BE-A294-331BBDEB91F9}" destId="{16177D6D-0712-4B32-B797-8A0E12D14479}" srcOrd="2" destOrd="0" presId="urn:microsoft.com/office/officeart/2018/2/layout/IconCircleList"/>
    <dgm:cxn modelId="{00273655-BBBE-406F-948B-F2D2B571DA3D}" type="presParOf" srcId="{E64BA09B-2A3E-43BE-A294-331BBDEB91F9}" destId="{F3FDEE5F-89C6-4FFF-A44F-F43B4E13EEB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37ADD8-D5A5-42F7-8DD1-332813604242}" type="doc">
      <dgm:prSet loTypeId="urn:microsoft.com/office/officeart/2018/2/layout/IconCircleList" loCatId="icon" qsTypeId="urn:microsoft.com/office/officeart/2005/8/quickstyle/simple1" qsCatId="simple" csTypeId="urn:microsoft.com/office/officeart/2005/8/colors/colorful2" csCatId="colorful" phldr="1"/>
      <dgm:spPr/>
      <dgm:t>
        <a:bodyPr/>
        <a:lstStyle/>
        <a:p>
          <a:endParaRPr lang="en-US"/>
        </a:p>
      </dgm:t>
    </dgm:pt>
    <dgm:pt modelId="{D7E6FF1D-A9C6-4C07-B7CF-E813CED20482}">
      <dgm:prSet custT="1"/>
      <dgm:spPr/>
      <dgm:t>
        <a:bodyPr/>
        <a:lstStyle/>
        <a:p>
          <a:pPr algn="just">
            <a:lnSpc>
              <a:spcPct val="100000"/>
            </a:lnSpc>
          </a:pPr>
          <a:r>
            <a:rPr lang="en-US" sz="2000" b="1" dirty="0">
              <a:latin typeface="Cambria" panose="02040503050406030204" pitchFamily="18" charset="0"/>
              <a:ea typeface="Cambria" panose="02040503050406030204" pitchFamily="18" charset="0"/>
            </a:rPr>
            <a:t>Financial Crime: </a:t>
          </a:r>
        </a:p>
        <a:p>
          <a:pPr algn="just">
            <a:lnSpc>
              <a:spcPct val="100000"/>
            </a:lnSpc>
          </a:pPr>
          <a:r>
            <a:rPr lang="en-US" sz="1200" dirty="0">
              <a:latin typeface="Cambria" panose="02040503050406030204" pitchFamily="18" charset="0"/>
              <a:ea typeface="Cambria" panose="02040503050406030204" pitchFamily="18" charset="0"/>
            </a:rPr>
            <a:t>Cryptocurrencies and blockchain are used for money laundering, illegal transactions, and funding illicit activities. Analyze different techniques and tools employed by criminals. </a:t>
          </a:r>
        </a:p>
      </dgm:t>
    </dgm:pt>
    <dgm:pt modelId="{C3CC0124-FB58-435C-880F-BB044AE5CCDD}" type="parTrans" cxnId="{A075DF75-C52D-406F-AA73-5BCA4717FDE8}">
      <dgm:prSet/>
      <dgm:spPr/>
      <dgm:t>
        <a:bodyPr/>
        <a:lstStyle/>
        <a:p>
          <a:endParaRPr lang="en-US"/>
        </a:p>
      </dgm:t>
    </dgm:pt>
    <dgm:pt modelId="{38E46D4C-7EDF-4B16-965F-3F5B23D6A7F0}" type="sibTrans" cxnId="{A075DF75-C52D-406F-AA73-5BCA4717FDE8}">
      <dgm:prSet/>
      <dgm:spPr/>
      <dgm:t>
        <a:bodyPr/>
        <a:lstStyle/>
        <a:p>
          <a:pPr>
            <a:lnSpc>
              <a:spcPct val="100000"/>
            </a:lnSpc>
          </a:pPr>
          <a:endParaRPr lang="en-US"/>
        </a:p>
      </dgm:t>
    </dgm:pt>
    <dgm:pt modelId="{05625059-49EF-4904-B2F1-D60CBE4E85AC}">
      <dgm:prSet custT="1"/>
      <dgm:spPr/>
      <dgm:t>
        <a:bodyPr/>
        <a:lstStyle/>
        <a:p>
          <a:pPr algn="just">
            <a:lnSpc>
              <a:spcPct val="100000"/>
            </a:lnSpc>
          </a:pPr>
          <a:r>
            <a:rPr lang="en-US" sz="2000" b="1" dirty="0">
              <a:latin typeface="Cambria" panose="02040503050406030204" pitchFamily="18" charset="0"/>
              <a:ea typeface="Cambria" panose="02040503050406030204" pitchFamily="18" charset="0"/>
            </a:rPr>
            <a:t>Technical Vulnerabilities</a:t>
          </a:r>
        </a:p>
        <a:p>
          <a:pPr algn="just">
            <a:lnSpc>
              <a:spcPct val="100000"/>
            </a:lnSpc>
          </a:pPr>
          <a:r>
            <a:rPr lang="en-US" sz="1200" dirty="0">
              <a:latin typeface="Cambria" panose="02040503050406030204" pitchFamily="18" charset="0"/>
              <a:ea typeface="Cambria" panose="02040503050406030204" pitchFamily="18" charset="0"/>
            </a:rPr>
            <a:t>specific vulnerabilities like 51% attacks, phishing scams, and smart contract bugs.</a:t>
          </a:r>
        </a:p>
      </dgm:t>
    </dgm:pt>
    <dgm:pt modelId="{85701CE6-3F30-4D2A-B420-B6F9FB53696E}" type="parTrans" cxnId="{05DE9AFD-CE04-45BA-95E8-075AC1CA6561}">
      <dgm:prSet/>
      <dgm:spPr/>
      <dgm:t>
        <a:bodyPr/>
        <a:lstStyle/>
        <a:p>
          <a:endParaRPr lang="en-US"/>
        </a:p>
      </dgm:t>
    </dgm:pt>
    <dgm:pt modelId="{E706E8DE-D068-46F1-A36B-B46C33CD6948}" type="sibTrans" cxnId="{05DE9AFD-CE04-45BA-95E8-075AC1CA6561}">
      <dgm:prSet/>
      <dgm:spPr/>
      <dgm:t>
        <a:bodyPr/>
        <a:lstStyle/>
        <a:p>
          <a:pPr>
            <a:lnSpc>
              <a:spcPct val="100000"/>
            </a:lnSpc>
          </a:pPr>
          <a:endParaRPr lang="en-US"/>
        </a:p>
      </dgm:t>
    </dgm:pt>
    <dgm:pt modelId="{22C29FB7-3AB7-4CC8-AA2F-ECCE6D20CFD3}">
      <dgm:prSet custT="1"/>
      <dgm:spPr/>
      <dgm:t>
        <a:bodyPr/>
        <a:lstStyle/>
        <a:p>
          <a:pPr algn="just">
            <a:lnSpc>
              <a:spcPct val="100000"/>
            </a:lnSpc>
          </a:pPr>
          <a:r>
            <a:rPr lang="en-US" sz="2000" b="1" dirty="0">
              <a:latin typeface="Cambria" panose="02040503050406030204" pitchFamily="18" charset="0"/>
              <a:ea typeface="Cambria" panose="02040503050406030204" pitchFamily="18" charset="0"/>
            </a:rPr>
            <a:t>Data Privacy Concerns: </a:t>
          </a:r>
        </a:p>
        <a:p>
          <a:pPr algn="just">
            <a:lnSpc>
              <a:spcPct val="100000"/>
            </a:lnSpc>
          </a:pPr>
          <a:r>
            <a:rPr lang="en-US" sz="1100" dirty="0">
              <a:latin typeface="Cambria" panose="02040503050406030204" pitchFamily="18" charset="0"/>
              <a:ea typeface="Cambria" panose="02040503050406030204" pitchFamily="18" charset="0"/>
            </a:rPr>
            <a:t>The implications of storing personal data on a public ledger, including risks of identity theft, data manipulation, and lack </a:t>
          </a:r>
          <a:r>
            <a:rPr lang="en-US" sz="1100">
              <a:latin typeface="Cambria" panose="02040503050406030204" pitchFamily="18" charset="0"/>
              <a:ea typeface="Cambria" panose="02040503050406030204" pitchFamily="18" charset="0"/>
            </a:rPr>
            <a:t>of control (privacy-preserving </a:t>
          </a:r>
          <a:r>
            <a:rPr lang="en-US" sz="1100" dirty="0">
              <a:latin typeface="Cambria" panose="02040503050406030204" pitchFamily="18" charset="0"/>
              <a:ea typeface="Cambria" panose="02040503050406030204" pitchFamily="18" charset="0"/>
            </a:rPr>
            <a:t>blockchain </a:t>
          </a:r>
          <a:r>
            <a:rPr lang="en-US" sz="1100">
              <a:latin typeface="Cambria" panose="02040503050406030204" pitchFamily="18" charset="0"/>
              <a:ea typeface="Cambria" panose="02040503050406030204" pitchFamily="18" charset="0"/>
            </a:rPr>
            <a:t>applications ).</a:t>
          </a:r>
          <a:endParaRPr lang="en-US" sz="1100" dirty="0">
            <a:latin typeface="Cambria" panose="02040503050406030204" pitchFamily="18" charset="0"/>
            <a:ea typeface="Cambria" panose="02040503050406030204" pitchFamily="18" charset="0"/>
          </a:endParaRPr>
        </a:p>
      </dgm:t>
    </dgm:pt>
    <dgm:pt modelId="{7FF32290-26B7-4B99-A9B8-FBB766586F38}" type="parTrans" cxnId="{D6F093CF-680B-46BE-AC1B-46ACBDEF9A0F}">
      <dgm:prSet/>
      <dgm:spPr/>
      <dgm:t>
        <a:bodyPr/>
        <a:lstStyle/>
        <a:p>
          <a:endParaRPr lang="en-US"/>
        </a:p>
      </dgm:t>
    </dgm:pt>
    <dgm:pt modelId="{ED65353B-3D80-4514-A550-0D7F7454ECAE}" type="sibTrans" cxnId="{D6F093CF-680B-46BE-AC1B-46ACBDEF9A0F}">
      <dgm:prSet/>
      <dgm:spPr/>
      <dgm:t>
        <a:bodyPr/>
        <a:lstStyle/>
        <a:p>
          <a:pPr>
            <a:lnSpc>
              <a:spcPct val="100000"/>
            </a:lnSpc>
          </a:pPr>
          <a:endParaRPr lang="en-US"/>
        </a:p>
      </dgm:t>
    </dgm:pt>
    <dgm:pt modelId="{4D9F7F8E-EC05-4C57-AF4C-1460D54641F9}">
      <dgm:prSet custT="1"/>
      <dgm:spPr/>
      <dgm:t>
        <a:bodyPr/>
        <a:lstStyle/>
        <a:p>
          <a:pPr algn="just">
            <a:lnSpc>
              <a:spcPct val="100000"/>
            </a:lnSpc>
          </a:pPr>
          <a:r>
            <a:rPr lang="en-US" sz="2000" b="1" dirty="0">
              <a:latin typeface="Cambria" panose="02040503050406030204" pitchFamily="18" charset="0"/>
              <a:ea typeface="Cambria" panose="02040503050406030204" pitchFamily="18" charset="0"/>
            </a:rPr>
            <a:t>Environmental Impact: </a:t>
          </a:r>
        </a:p>
        <a:p>
          <a:pPr algn="just">
            <a:lnSpc>
              <a:spcPct val="100000"/>
            </a:lnSpc>
          </a:pPr>
          <a:r>
            <a:rPr lang="en-US" sz="1100" dirty="0">
              <a:latin typeface="Cambria" panose="02040503050406030204" pitchFamily="18" charset="0"/>
              <a:ea typeface="Cambria" panose="02040503050406030204" pitchFamily="18" charset="0"/>
            </a:rPr>
            <a:t>The energy consumption of proof-of-work blockchains and potential solutions for more sustainable implementations. We can look for alternative consensus mechanisms like proof-of-stake,</a:t>
          </a:r>
        </a:p>
      </dgm:t>
    </dgm:pt>
    <dgm:pt modelId="{13FE955D-172D-4D36-921C-977F6A3A7F03}" type="parTrans" cxnId="{F11D60EA-1C28-45AC-BAB2-B04AADC365A4}">
      <dgm:prSet/>
      <dgm:spPr/>
      <dgm:t>
        <a:bodyPr/>
        <a:lstStyle/>
        <a:p>
          <a:endParaRPr lang="en-US"/>
        </a:p>
      </dgm:t>
    </dgm:pt>
    <dgm:pt modelId="{6273E3FE-8AF2-4683-B2F3-23C7048CCAF2}" type="sibTrans" cxnId="{F11D60EA-1C28-45AC-BAB2-B04AADC365A4}">
      <dgm:prSet/>
      <dgm:spPr/>
      <dgm:t>
        <a:bodyPr/>
        <a:lstStyle/>
        <a:p>
          <a:endParaRPr lang="en-US"/>
        </a:p>
      </dgm:t>
    </dgm:pt>
    <dgm:pt modelId="{A46C6505-187C-48DE-8675-C5DFF6CA6ABE}" type="pres">
      <dgm:prSet presAssocID="{E137ADD8-D5A5-42F7-8DD1-332813604242}" presName="root" presStyleCnt="0">
        <dgm:presLayoutVars>
          <dgm:dir/>
          <dgm:resizeHandles val="exact"/>
        </dgm:presLayoutVars>
      </dgm:prSet>
      <dgm:spPr/>
    </dgm:pt>
    <dgm:pt modelId="{D3A10FA4-55F1-4353-9522-226CF741781C}" type="pres">
      <dgm:prSet presAssocID="{E137ADD8-D5A5-42F7-8DD1-332813604242}" presName="container" presStyleCnt="0">
        <dgm:presLayoutVars>
          <dgm:dir/>
          <dgm:resizeHandles val="exact"/>
        </dgm:presLayoutVars>
      </dgm:prSet>
      <dgm:spPr/>
    </dgm:pt>
    <dgm:pt modelId="{FE41F76A-09A0-43A7-9030-3C87675D0661}" type="pres">
      <dgm:prSet presAssocID="{D7E6FF1D-A9C6-4C07-B7CF-E813CED20482}" presName="compNode" presStyleCnt="0"/>
      <dgm:spPr/>
    </dgm:pt>
    <dgm:pt modelId="{980184CF-CC00-4E0F-AB31-F47F598CE126}" type="pres">
      <dgm:prSet presAssocID="{D7E6FF1D-A9C6-4C07-B7CF-E813CED20482}" presName="iconBgRect" presStyleLbl="bgShp" presStyleIdx="0" presStyleCnt="4"/>
      <dgm:spPr/>
    </dgm:pt>
    <dgm:pt modelId="{358B94C8-6E60-4BB4-9EB0-642B3762251D}" type="pres">
      <dgm:prSet presAssocID="{D7E6FF1D-A9C6-4C07-B7CF-E813CED204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oleur"/>
        </a:ext>
      </dgm:extLst>
    </dgm:pt>
    <dgm:pt modelId="{7F90AF86-C641-4CBB-867B-43116D42DDB8}" type="pres">
      <dgm:prSet presAssocID="{D7E6FF1D-A9C6-4C07-B7CF-E813CED20482}" presName="spaceRect" presStyleCnt="0"/>
      <dgm:spPr/>
    </dgm:pt>
    <dgm:pt modelId="{D74C698B-C004-42F3-86D6-9C76115F5B59}" type="pres">
      <dgm:prSet presAssocID="{D7E6FF1D-A9C6-4C07-B7CF-E813CED20482}" presName="textRect" presStyleLbl="revTx" presStyleIdx="0" presStyleCnt="4" custScaleX="115321" custScaleY="142767" custLinFactNeighborX="6294" custLinFactNeighborY="14233">
        <dgm:presLayoutVars>
          <dgm:chMax val="1"/>
          <dgm:chPref val="1"/>
        </dgm:presLayoutVars>
      </dgm:prSet>
      <dgm:spPr/>
    </dgm:pt>
    <dgm:pt modelId="{02D16BEC-A96F-423F-8F6A-2002D7667095}" type="pres">
      <dgm:prSet presAssocID="{38E46D4C-7EDF-4B16-965F-3F5B23D6A7F0}" presName="sibTrans" presStyleLbl="sibTrans2D1" presStyleIdx="0" presStyleCnt="0"/>
      <dgm:spPr/>
    </dgm:pt>
    <dgm:pt modelId="{F677B258-E5FA-46B4-80F4-F5C223A1A998}" type="pres">
      <dgm:prSet presAssocID="{05625059-49EF-4904-B2F1-D60CBE4E85AC}" presName="compNode" presStyleCnt="0"/>
      <dgm:spPr/>
    </dgm:pt>
    <dgm:pt modelId="{C5F9062F-81C2-44D7-94BA-5669E37E4392}" type="pres">
      <dgm:prSet presAssocID="{05625059-49EF-4904-B2F1-D60CBE4E85AC}" presName="iconBgRect" presStyleLbl="bgShp" presStyleIdx="1" presStyleCnt="4"/>
      <dgm:spPr/>
    </dgm:pt>
    <dgm:pt modelId="{284B76AE-6C73-4B2A-AB50-EB2AB16A00F6}" type="pres">
      <dgm:prSet presAssocID="{05625059-49EF-4904-B2F1-D60CBE4E85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éverrouiller"/>
        </a:ext>
      </dgm:extLst>
    </dgm:pt>
    <dgm:pt modelId="{760FC01A-7650-4028-9DD4-03EA6BBEFA15}" type="pres">
      <dgm:prSet presAssocID="{05625059-49EF-4904-B2F1-D60CBE4E85AC}" presName="spaceRect" presStyleCnt="0"/>
      <dgm:spPr/>
    </dgm:pt>
    <dgm:pt modelId="{FB1A9D17-60A8-42DF-96C0-62238A3086B1}" type="pres">
      <dgm:prSet presAssocID="{05625059-49EF-4904-B2F1-D60CBE4E85AC}" presName="textRect" presStyleLbl="revTx" presStyleIdx="1" presStyleCnt="4" custScaleX="132407" custLinFactNeighborX="8566" custLinFactNeighborY="-4466">
        <dgm:presLayoutVars>
          <dgm:chMax val="1"/>
          <dgm:chPref val="1"/>
        </dgm:presLayoutVars>
      </dgm:prSet>
      <dgm:spPr/>
    </dgm:pt>
    <dgm:pt modelId="{B0850BC6-AB17-41E4-A5CA-17C17DE115F0}" type="pres">
      <dgm:prSet presAssocID="{E706E8DE-D068-46F1-A36B-B46C33CD6948}" presName="sibTrans" presStyleLbl="sibTrans2D1" presStyleIdx="0" presStyleCnt="0"/>
      <dgm:spPr/>
    </dgm:pt>
    <dgm:pt modelId="{F797461D-6235-4372-BF3E-F37AC7818C86}" type="pres">
      <dgm:prSet presAssocID="{22C29FB7-3AB7-4CC8-AA2F-ECCE6D20CFD3}" presName="compNode" presStyleCnt="0"/>
      <dgm:spPr/>
    </dgm:pt>
    <dgm:pt modelId="{56EE0AB6-7485-451E-8D1B-589A3E25CD30}" type="pres">
      <dgm:prSet presAssocID="{22C29FB7-3AB7-4CC8-AA2F-ECCE6D20CFD3}" presName="iconBgRect" presStyleLbl="bgShp" presStyleIdx="2" presStyleCnt="4"/>
      <dgm:spPr/>
    </dgm:pt>
    <dgm:pt modelId="{C06081DB-A696-457C-A7A5-7018F892209D}" type="pres">
      <dgm:prSet presAssocID="{22C29FB7-3AB7-4CC8-AA2F-ECCE6D20CF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errou"/>
        </a:ext>
      </dgm:extLst>
    </dgm:pt>
    <dgm:pt modelId="{FA46D8DB-17C6-4A7A-8A62-3896DC36B2D1}" type="pres">
      <dgm:prSet presAssocID="{22C29FB7-3AB7-4CC8-AA2F-ECCE6D20CFD3}" presName="spaceRect" presStyleCnt="0"/>
      <dgm:spPr/>
    </dgm:pt>
    <dgm:pt modelId="{A72D890A-D274-4D25-BF65-764002E8E2E2}" type="pres">
      <dgm:prSet presAssocID="{22C29FB7-3AB7-4CC8-AA2F-ECCE6D20CFD3}" presName="textRect" presStyleLbl="revTx" presStyleIdx="2" presStyleCnt="4" custScaleX="128731" custScaleY="151905" custLinFactNeighborX="7564" custLinFactNeighborY="-3867">
        <dgm:presLayoutVars>
          <dgm:chMax val="1"/>
          <dgm:chPref val="1"/>
        </dgm:presLayoutVars>
      </dgm:prSet>
      <dgm:spPr/>
    </dgm:pt>
    <dgm:pt modelId="{C0C47579-CAA7-417F-BEDB-913AA16135EC}" type="pres">
      <dgm:prSet presAssocID="{ED65353B-3D80-4514-A550-0D7F7454ECAE}" presName="sibTrans" presStyleLbl="sibTrans2D1" presStyleIdx="0" presStyleCnt="0"/>
      <dgm:spPr/>
    </dgm:pt>
    <dgm:pt modelId="{DBE75D08-67B3-4B56-A861-3824AB9CDC13}" type="pres">
      <dgm:prSet presAssocID="{4D9F7F8E-EC05-4C57-AF4C-1460D54641F9}" presName="compNode" presStyleCnt="0"/>
      <dgm:spPr/>
    </dgm:pt>
    <dgm:pt modelId="{D1EE90FF-4CC6-4849-BFC9-BA6F248CDCBF}" type="pres">
      <dgm:prSet presAssocID="{4D9F7F8E-EC05-4C57-AF4C-1460D54641F9}" presName="iconBgRect" presStyleLbl="bgShp" presStyleIdx="3" presStyleCnt="4"/>
      <dgm:spPr/>
    </dgm:pt>
    <dgm:pt modelId="{A3ADF71A-B06C-4344-A478-9EC37D93E47A}" type="pres">
      <dgm:prSet presAssocID="{4D9F7F8E-EC05-4C57-AF4C-1460D54641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cycle Sign"/>
        </a:ext>
      </dgm:extLst>
    </dgm:pt>
    <dgm:pt modelId="{D27B8A60-8C12-4366-A9DF-0AF9C63F662B}" type="pres">
      <dgm:prSet presAssocID="{4D9F7F8E-EC05-4C57-AF4C-1460D54641F9}" presName="spaceRect" presStyleCnt="0"/>
      <dgm:spPr/>
    </dgm:pt>
    <dgm:pt modelId="{573F4C61-4875-4C8A-8F32-4E80E6BD9022}" type="pres">
      <dgm:prSet presAssocID="{4D9F7F8E-EC05-4C57-AF4C-1460D54641F9}" presName="textRect" presStyleLbl="revTx" presStyleIdx="3" presStyleCnt="4" custScaleX="124139" custScaleY="157013" custLinFactNeighborX="5317" custLinFactNeighborY="-13016">
        <dgm:presLayoutVars>
          <dgm:chMax val="1"/>
          <dgm:chPref val="1"/>
        </dgm:presLayoutVars>
      </dgm:prSet>
      <dgm:spPr/>
    </dgm:pt>
  </dgm:ptLst>
  <dgm:cxnLst>
    <dgm:cxn modelId="{247F4004-E199-4BD1-B20E-19BB1F65A364}" type="presOf" srcId="{E137ADD8-D5A5-42F7-8DD1-332813604242}" destId="{A46C6505-187C-48DE-8675-C5DFF6CA6ABE}" srcOrd="0" destOrd="0" presId="urn:microsoft.com/office/officeart/2018/2/layout/IconCircleList"/>
    <dgm:cxn modelId="{B6508509-E832-4D06-A954-A8C369AAB7B2}" type="presOf" srcId="{4D9F7F8E-EC05-4C57-AF4C-1460D54641F9}" destId="{573F4C61-4875-4C8A-8F32-4E80E6BD9022}" srcOrd="0" destOrd="0" presId="urn:microsoft.com/office/officeart/2018/2/layout/IconCircleList"/>
    <dgm:cxn modelId="{1ACA4A25-656C-4876-87C3-5D625BCFEBC0}" type="presOf" srcId="{05625059-49EF-4904-B2F1-D60CBE4E85AC}" destId="{FB1A9D17-60A8-42DF-96C0-62238A3086B1}" srcOrd="0" destOrd="0" presId="urn:microsoft.com/office/officeart/2018/2/layout/IconCircleList"/>
    <dgm:cxn modelId="{57670B5E-DAF5-4B55-8C95-1BC95ABAEB7D}" type="presOf" srcId="{38E46D4C-7EDF-4B16-965F-3F5B23D6A7F0}" destId="{02D16BEC-A96F-423F-8F6A-2002D7667095}" srcOrd="0" destOrd="0" presId="urn:microsoft.com/office/officeart/2018/2/layout/IconCircleList"/>
    <dgm:cxn modelId="{5BC69164-8ACF-40BC-83D6-5A2C4CE82CFC}" type="presOf" srcId="{E706E8DE-D068-46F1-A36B-B46C33CD6948}" destId="{B0850BC6-AB17-41E4-A5CA-17C17DE115F0}" srcOrd="0" destOrd="0" presId="urn:microsoft.com/office/officeart/2018/2/layout/IconCircleList"/>
    <dgm:cxn modelId="{A075DF75-C52D-406F-AA73-5BCA4717FDE8}" srcId="{E137ADD8-D5A5-42F7-8DD1-332813604242}" destId="{D7E6FF1D-A9C6-4C07-B7CF-E813CED20482}" srcOrd="0" destOrd="0" parTransId="{C3CC0124-FB58-435C-880F-BB044AE5CCDD}" sibTransId="{38E46D4C-7EDF-4B16-965F-3F5B23D6A7F0}"/>
    <dgm:cxn modelId="{44DDE156-FB3E-4F55-8D44-70F47D975016}" type="presOf" srcId="{D7E6FF1D-A9C6-4C07-B7CF-E813CED20482}" destId="{D74C698B-C004-42F3-86D6-9C76115F5B59}" srcOrd="0" destOrd="0" presId="urn:microsoft.com/office/officeart/2018/2/layout/IconCircleList"/>
    <dgm:cxn modelId="{A0F55058-8D0D-4724-9CC8-2E5945B51E3A}" type="presOf" srcId="{ED65353B-3D80-4514-A550-0D7F7454ECAE}" destId="{C0C47579-CAA7-417F-BEDB-913AA16135EC}" srcOrd="0" destOrd="0" presId="urn:microsoft.com/office/officeart/2018/2/layout/IconCircleList"/>
    <dgm:cxn modelId="{3D231D5A-4E2B-4076-B005-6462EDD9ADCE}" type="presOf" srcId="{22C29FB7-3AB7-4CC8-AA2F-ECCE6D20CFD3}" destId="{A72D890A-D274-4D25-BF65-764002E8E2E2}" srcOrd="0" destOrd="0" presId="urn:microsoft.com/office/officeart/2018/2/layout/IconCircleList"/>
    <dgm:cxn modelId="{D6F093CF-680B-46BE-AC1B-46ACBDEF9A0F}" srcId="{E137ADD8-D5A5-42F7-8DD1-332813604242}" destId="{22C29FB7-3AB7-4CC8-AA2F-ECCE6D20CFD3}" srcOrd="2" destOrd="0" parTransId="{7FF32290-26B7-4B99-A9B8-FBB766586F38}" sibTransId="{ED65353B-3D80-4514-A550-0D7F7454ECAE}"/>
    <dgm:cxn modelId="{F11D60EA-1C28-45AC-BAB2-B04AADC365A4}" srcId="{E137ADD8-D5A5-42F7-8DD1-332813604242}" destId="{4D9F7F8E-EC05-4C57-AF4C-1460D54641F9}" srcOrd="3" destOrd="0" parTransId="{13FE955D-172D-4D36-921C-977F6A3A7F03}" sibTransId="{6273E3FE-8AF2-4683-B2F3-23C7048CCAF2}"/>
    <dgm:cxn modelId="{05DE9AFD-CE04-45BA-95E8-075AC1CA6561}" srcId="{E137ADD8-D5A5-42F7-8DD1-332813604242}" destId="{05625059-49EF-4904-B2F1-D60CBE4E85AC}" srcOrd="1" destOrd="0" parTransId="{85701CE6-3F30-4D2A-B420-B6F9FB53696E}" sibTransId="{E706E8DE-D068-46F1-A36B-B46C33CD6948}"/>
    <dgm:cxn modelId="{4F66853B-9717-4E44-87FC-304ECB964DE2}" type="presParOf" srcId="{A46C6505-187C-48DE-8675-C5DFF6CA6ABE}" destId="{D3A10FA4-55F1-4353-9522-226CF741781C}" srcOrd="0" destOrd="0" presId="urn:microsoft.com/office/officeart/2018/2/layout/IconCircleList"/>
    <dgm:cxn modelId="{D83CC51B-EB3C-4D4D-87E7-3D0140E790BD}" type="presParOf" srcId="{D3A10FA4-55F1-4353-9522-226CF741781C}" destId="{FE41F76A-09A0-43A7-9030-3C87675D0661}" srcOrd="0" destOrd="0" presId="urn:microsoft.com/office/officeart/2018/2/layout/IconCircleList"/>
    <dgm:cxn modelId="{CB96D55F-6FEE-4694-90C4-AF843D8E7A7D}" type="presParOf" srcId="{FE41F76A-09A0-43A7-9030-3C87675D0661}" destId="{980184CF-CC00-4E0F-AB31-F47F598CE126}" srcOrd="0" destOrd="0" presId="urn:microsoft.com/office/officeart/2018/2/layout/IconCircleList"/>
    <dgm:cxn modelId="{3CF02881-E74B-4302-882E-F3F6C840D110}" type="presParOf" srcId="{FE41F76A-09A0-43A7-9030-3C87675D0661}" destId="{358B94C8-6E60-4BB4-9EB0-642B3762251D}" srcOrd="1" destOrd="0" presId="urn:microsoft.com/office/officeart/2018/2/layout/IconCircleList"/>
    <dgm:cxn modelId="{AC4AFC87-4270-4866-BCE5-D8DCD8873790}" type="presParOf" srcId="{FE41F76A-09A0-43A7-9030-3C87675D0661}" destId="{7F90AF86-C641-4CBB-867B-43116D42DDB8}" srcOrd="2" destOrd="0" presId="urn:microsoft.com/office/officeart/2018/2/layout/IconCircleList"/>
    <dgm:cxn modelId="{DF384240-83E7-4062-882E-00166E1974D8}" type="presParOf" srcId="{FE41F76A-09A0-43A7-9030-3C87675D0661}" destId="{D74C698B-C004-42F3-86D6-9C76115F5B59}" srcOrd="3" destOrd="0" presId="urn:microsoft.com/office/officeart/2018/2/layout/IconCircleList"/>
    <dgm:cxn modelId="{155944DB-9594-4166-8F64-736CA2E66CCF}" type="presParOf" srcId="{D3A10FA4-55F1-4353-9522-226CF741781C}" destId="{02D16BEC-A96F-423F-8F6A-2002D7667095}" srcOrd="1" destOrd="0" presId="urn:microsoft.com/office/officeart/2018/2/layout/IconCircleList"/>
    <dgm:cxn modelId="{95DB000E-E65C-4BCD-B7C3-EB4BF3C07E57}" type="presParOf" srcId="{D3A10FA4-55F1-4353-9522-226CF741781C}" destId="{F677B258-E5FA-46B4-80F4-F5C223A1A998}" srcOrd="2" destOrd="0" presId="urn:microsoft.com/office/officeart/2018/2/layout/IconCircleList"/>
    <dgm:cxn modelId="{90B55D1A-3863-4FDE-A57A-B1066E8CFBCE}" type="presParOf" srcId="{F677B258-E5FA-46B4-80F4-F5C223A1A998}" destId="{C5F9062F-81C2-44D7-94BA-5669E37E4392}" srcOrd="0" destOrd="0" presId="urn:microsoft.com/office/officeart/2018/2/layout/IconCircleList"/>
    <dgm:cxn modelId="{E02BBB54-5F2A-47F2-B258-ECC058373C7F}" type="presParOf" srcId="{F677B258-E5FA-46B4-80F4-F5C223A1A998}" destId="{284B76AE-6C73-4B2A-AB50-EB2AB16A00F6}" srcOrd="1" destOrd="0" presId="urn:microsoft.com/office/officeart/2018/2/layout/IconCircleList"/>
    <dgm:cxn modelId="{02A8D6C2-0654-4DC3-82EF-BDCFF0256B71}" type="presParOf" srcId="{F677B258-E5FA-46B4-80F4-F5C223A1A998}" destId="{760FC01A-7650-4028-9DD4-03EA6BBEFA15}" srcOrd="2" destOrd="0" presId="urn:microsoft.com/office/officeart/2018/2/layout/IconCircleList"/>
    <dgm:cxn modelId="{35E3B9AD-4865-47D2-BE1A-0689B5129535}" type="presParOf" srcId="{F677B258-E5FA-46B4-80F4-F5C223A1A998}" destId="{FB1A9D17-60A8-42DF-96C0-62238A3086B1}" srcOrd="3" destOrd="0" presId="urn:microsoft.com/office/officeart/2018/2/layout/IconCircleList"/>
    <dgm:cxn modelId="{FF1A38FF-1737-4AA2-A250-4DC8078F2CB3}" type="presParOf" srcId="{D3A10FA4-55F1-4353-9522-226CF741781C}" destId="{B0850BC6-AB17-41E4-A5CA-17C17DE115F0}" srcOrd="3" destOrd="0" presId="urn:microsoft.com/office/officeart/2018/2/layout/IconCircleList"/>
    <dgm:cxn modelId="{A0958061-246B-400F-92B0-F63201CABD65}" type="presParOf" srcId="{D3A10FA4-55F1-4353-9522-226CF741781C}" destId="{F797461D-6235-4372-BF3E-F37AC7818C86}" srcOrd="4" destOrd="0" presId="urn:microsoft.com/office/officeart/2018/2/layout/IconCircleList"/>
    <dgm:cxn modelId="{1AE51EF6-F386-49E7-9BC4-19ECC8B83AE0}" type="presParOf" srcId="{F797461D-6235-4372-BF3E-F37AC7818C86}" destId="{56EE0AB6-7485-451E-8D1B-589A3E25CD30}" srcOrd="0" destOrd="0" presId="urn:microsoft.com/office/officeart/2018/2/layout/IconCircleList"/>
    <dgm:cxn modelId="{DF8E3793-D672-42EF-8C38-2A523BF47BBC}" type="presParOf" srcId="{F797461D-6235-4372-BF3E-F37AC7818C86}" destId="{C06081DB-A696-457C-A7A5-7018F892209D}" srcOrd="1" destOrd="0" presId="urn:microsoft.com/office/officeart/2018/2/layout/IconCircleList"/>
    <dgm:cxn modelId="{9958E9D8-3B7A-48DC-B42F-8078E2388C4D}" type="presParOf" srcId="{F797461D-6235-4372-BF3E-F37AC7818C86}" destId="{FA46D8DB-17C6-4A7A-8A62-3896DC36B2D1}" srcOrd="2" destOrd="0" presId="urn:microsoft.com/office/officeart/2018/2/layout/IconCircleList"/>
    <dgm:cxn modelId="{F377B745-321F-4197-B435-7E48098923E6}" type="presParOf" srcId="{F797461D-6235-4372-BF3E-F37AC7818C86}" destId="{A72D890A-D274-4D25-BF65-764002E8E2E2}" srcOrd="3" destOrd="0" presId="urn:microsoft.com/office/officeart/2018/2/layout/IconCircleList"/>
    <dgm:cxn modelId="{FFF7C13C-3234-4FAD-86A5-EDF5F24B7557}" type="presParOf" srcId="{D3A10FA4-55F1-4353-9522-226CF741781C}" destId="{C0C47579-CAA7-417F-BEDB-913AA16135EC}" srcOrd="5" destOrd="0" presId="urn:microsoft.com/office/officeart/2018/2/layout/IconCircleList"/>
    <dgm:cxn modelId="{6BDF8E36-5F3B-4C60-88A3-735366303176}" type="presParOf" srcId="{D3A10FA4-55F1-4353-9522-226CF741781C}" destId="{DBE75D08-67B3-4B56-A861-3824AB9CDC13}" srcOrd="6" destOrd="0" presId="urn:microsoft.com/office/officeart/2018/2/layout/IconCircleList"/>
    <dgm:cxn modelId="{4012273F-9BCB-447B-AAD5-7D533C05375D}" type="presParOf" srcId="{DBE75D08-67B3-4B56-A861-3824AB9CDC13}" destId="{D1EE90FF-4CC6-4849-BFC9-BA6F248CDCBF}" srcOrd="0" destOrd="0" presId="urn:microsoft.com/office/officeart/2018/2/layout/IconCircleList"/>
    <dgm:cxn modelId="{3871D41B-0BA9-4484-AAE5-9124E0EDC1CF}" type="presParOf" srcId="{DBE75D08-67B3-4B56-A861-3824AB9CDC13}" destId="{A3ADF71A-B06C-4344-A478-9EC37D93E47A}" srcOrd="1" destOrd="0" presId="urn:microsoft.com/office/officeart/2018/2/layout/IconCircleList"/>
    <dgm:cxn modelId="{71817E92-AD9C-4997-BB01-9896EA2ABD8E}" type="presParOf" srcId="{DBE75D08-67B3-4B56-A861-3824AB9CDC13}" destId="{D27B8A60-8C12-4366-A9DF-0AF9C63F662B}" srcOrd="2" destOrd="0" presId="urn:microsoft.com/office/officeart/2018/2/layout/IconCircleList"/>
    <dgm:cxn modelId="{CA7703F2-70EC-4941-BBEF-B7C9BD3A3B01}" type="presParOf" srcId="{DBE75D08-67B3-4B56-A861-3824AB9CDC13}" destId="{573F4C61-4875-4C8A-8F32-4E80E6BD902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9681F-EA8B-4867-832B-638007FC1A79}">
      <dsp:nvSpPr>
        <dsp:cNvPr id="0" name=""/>
        <dsp:cNvSpPr/>
      </dsp:nvSpPr>
      <dsp:spPr>
        <a:xfrm>
          <a:off x="0" y="136"/>
          <a:ext cx="3799332" cy="30712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fr-FR" sz="1400" kern="1200" dirty="0" err="1">
              <a:latin typeface="Cambria" panose="02040503050406030204" pitchFamily="18" charset="0"/>
              <a:ea typeface="Cambria" panose="02040503050406030204" pitchFamily="18" charset="0"/>
            </a:rPr>
            <a:t>What</a:t>
          </a:r>
          <a:r>
            <a:rPr lang="fr-FR" sz="1400" kern="1200" dirty="0">
              <a:latin typeface="Cambria" panose="02040503050406030204" pitchFamily="18" charset="0"/>
              <a:ea typeface="Cambria" panose="02040503050406030204" pitchFamily="18" charset="0"/>
            </a:rPr>
            <a:t> </a:t>
          </a:r>
          <a:r>
            <a:rPr lang="fr-FR" sz="1400" kern="1200" dirty="0" err="1">
              <a:latin typeface="Cambria" panose="02040503050406030204" pitchFamily="18" charset="0"/>
              <a:ea typeface="Cambria" panose="02040503050406030204" pitchFamily="18" charset="0"/>
            </a:rPr>
            <a:t>is</a:t>
          </a:r>
          <a:r>
            <a:rPr lang="fr-FR" sz="1400" kern="1200" dirty="0">
              <a:latin typeface="Cambria" panose="02040503050406030204" pitchFamily="18" charset="0"/>
              <a:ea typeface="Cambria" panose="02040503050406030204" pitchFamily="18" charset="0"/>
            </a:rPr>
            <a:t> Blockchain ?</a:t>
          </a:r>
          <a:endParaRPr lang="en-US" sz="1400" kern="1200" dirty="0">
            <a:latin typeface="Cambria" panose="02040503050406030204" pitchFamily="18" charset="0"/>
            <a:ea typeface="Cambria" panose="02040503050406030204" pitchFamily="18" charset="0"/>
          </a:endParaRPr>
        </a:p>
      </dsp:txBody>
      <dsp:txXfrm>
        <a:off x="14993" y="15129"/>
        <a:ext cx="3769346" cy="277139"/>
      </dsp:txXfrm>
    </dsp:sp>
    <dsp:sp modelId="{7BA834F3-0572-44F2-A33B-CE8947103328}">
      <dsp:nvSpPr>
        <dsp:cNvPr id="0" name=""/>
        <dsp:cNvSpPr/>
      </dsp:nvSpPr>
      <dsp:spPr>
        <a:xfrm>
          <a:off x="0" y="320761"/>
          <a:ext cx="3799332" cy="307125"/>
        </a:xfrm>
        <a:prstGeom prst="roundRect">
          <a:avLst/>
        </a:prstGeom>
        <a:solidFill>
          <a:schemeClr val="accent2">
            <a:hueOff val="-207909"/>
            <a:satOff val="-11990"/>
            <a:lumOff val="123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History of Blockchain</a:t>
          </a:r>
        </a:p>
      </dsp:txBody>
      <dsp:txXfrm>
        <a:off x="14993" y="335754"/>
        <a:ext cx="3769346" cy="277139"/>
      </dsp:txXfrm>
    </dsp:sp>
    <dsp:sp modelId="{C1D75FEC-BB08-4701-A3C1-36549325E745}">
      <dsp:nvSpPr>
        <dsp:cNvPr id="0" name=""/>
        <dsp:cNvSpPr/>
      </dsp:nvSpPr>
      <dsp:spPr>
        <a:xfrm>
          <a:off x="0" y="641386"/>
          <a:ext cx="3799332" cy="307125"/>
        </a:xfrm>
        <a:prstGeom prst="roundRect">
          <a:avLst/>
        </a:prstGeom>
        <a:solidFill>
          <a:schemeClr val="accent2">
            <a:hueOff val="-415818"/>
            <a:satOff val="-23979"/>
            <a:lumOff val="24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fr-FR" sz="1400" kern="1200" dirty="0">
              <a:latin typeface="Cambria" panose="02040503050406030204" pitchFamily="18" charset="0"/>
              <a:ea typeface="Cambria" panose="02040503050406030204" pitchFamily="18" charset="0"/>
            </a:rPr>
            <a:t>How </a:t>
          </a:r>
          <a:r>
            <a:rPr lang="fr-FR" sz="1400" kern="1200" dirty="0" err="1">
              <a:latin typeface="Cambria" panose="02040503050406030204" pitchFamily="18" charset="0"/>
              <a:ea typeface="Cambria" panose="02040503050406030204" pitchFamily="18" charset="0"/>
            </a:rPr>
            <a:t>it</a:t>
          </a:r>
          <a:r>
            <a:rPr lang="fr-FR" sz="1400" kern="1200" dirty="0">
              <a:latin typeface="Cambria" panose="02040503050406030204" pitchFamily="18" charset="0"/>
              <a:ea typeface="Cambria" panose="02040503050406030204" pitchFamily="18" charset="0"/>
            </a:rPr>
            <a:t> </a:t>
          </a:r>
          <a:r>
            <a:rPr lang="fr-FR" sz="1400" kern="1200" dirty="0" err="1">
              <a:latin typeface="Cambria" panose="02040503050406030204" pitchFamily="18" charset="0"/>
              <a:ea typeface="Cambria" panose="02040503050406030204" pitchFamily="18" charset="0"/>
            </a:rPr>
            <a:t>works</a:t>
          </a:r>
          <a:r>
            <a:rPr lang="fr-FR" sz="1400" kern="1200" dirty="0">
              <a:latin typeface="Cambria" panose="02040503050406030204" pitchFamily="18" charset="0"/>
              <a:ea typeface="Cambria" panose="02040503050406030204" pitchFamily="18" charset="0"/>
            </a:rPr>
            <a:t> ?</a:t>
          </a:r>
          <a:endParaRPr lang="en-US" sz="1400" kern="1200" dirty="0">
            <a:latin typeface="Cambria" panose="02040503050406030204" pitchFamily="18" charset="0"/>
            <a:ea typeface="Cambria" panose="02040503050406030204" pitchFamily="18" charset="0"/>
          </a:endParaRPr>
        </a:p>
      </dsp:txBody>
      <dsp:txXfrm>
        <a:off x="14993" y="656379"/>
        <a:ext cx="3769346" cy="277139"/>
      </dsp:txXfrm>
    </dsp:sp>
    <dsp:sp modelId="{193344D4-CE4E-4F2E-B884-1C676EF13DB8}">
      <dsp:nvSpPr>
        <dsp:cNvPr id="0" name=""/>
        <dsp:cNvSpPr/>
      </dsp:nvSpPr>
      <dsp:spPr>
        <a:xfrm>
          <a:off x="0" y="962011"/>
          <a:ext cx="3799332" cy="307125"/>
        </a:xfrm>
        <a:prstGeom prst="roundRect">
          <a:avLst/>
        </a:prstGeom>
        <a:solidFill>
          <a:schemeClr val="accent2">
            <a:hueOff val="-623727"/>
            <a:satOff val="-35969"/>
            <a:lumOff val="369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fr-FR" sz="1400" kern="1200" dirty="0" err="1">
              <a:latin typeface="Cambria" panose="02040503050406030204" pitchFamily="18" charset="0"/>
              <a:ea typeface="Cambria" panose="02040503050406030204" pitchFamily="18" charset="0"/>
            </a:rPr>
            <a:t>Technology</a:t>
          </a:r>
          <a:r>
            <a:rPr lang="fr-FR" sz="1400" kern="1200" dirty="0">
              <a:latin typeface="Cambria" panose="02040503050406030204" pitchFamily="18" charset="0"/>
              <a:ea typeface="Cambria" panose="02040503050406030204" pitchFamily="18" charset="0"/>
            </a:rPr>
            <a:t> </a:t>
          </a:r>
          <a:r>
            <a:rPr lang="fr-FR" sz="1400" kern="1200" dirty="0" err="1">
              <a:latin typeface="Cambria" panose="02040503050406030204" pitchFamily="18" charset="0"/>
              <a:ea typeface="Cambria" panose="02040503050406030204" pitchFamily="18" charset="0"/>
            </a:rPr>
            <a:t>used</a:t>
          </a:r>
          <a:r>
            <a:rPr lang="fr-FR" sz="1400" kern="1200" dirty="0">
              <a:latin typeface="Cambria" panose="02040503050406030204" pitchFamily="18" charset="0"/>
              <a:ea typeface="Cambria" panose="02040503050406030204" pitchFamily="18" charset="0"/>
            </a:rPr>
            <a:t> in </a:t>
          </a:r>
          <a:r>
            <a:rPr lang="fr-FR" sz="1400" kern="1200" dirty="0" err="1">
              <a:latin typeface="Cambria" panose="02040503050406030204" pitchFamily="18" charset="0"/>
              <a:ea typeface="Cambria" panose="02040503050406030204" pitchFamily="18" charset="0"/>
            </a:rPr>
            <a:t>BlockChain</a:t>
          </a:r>
          <a:endParaRPr lang="en-US" sz="1400" kern="1200" dirty="0">
            <a:latin typeface="Cambria" panose="02040503050406030204" pitchFamily="18" charset="0"/>
            <a:ea typeface="Cambria" panose="02040503050406030204" pitchFamily="18" charset="0"/>
          </a:endParaRPr>
        </a:p>
      </dsp:txBody>
      <dsp:txXfrm>
        <a:off x="14993" y="977004"/>
        <a:ext cx="3769346" cy="277139"/>
      </dsp:txXfrm>
    </dsp:sp>
    <dsp:sp modelId="{BB577384-51D6-4DC4-B9FB-F74710DD7983}">
      <dsp:nvSpPr>
        <dsp:cNvPr id="0" name=""/>
        <dsp:cNvSpPr/>
      </dsp:nvSpPr>
      <dsp:spPr>
        <a:xfrm>
          <a:off x="0" y="1282636"/>
          <a:ext cx="3799332" cy="307125"/>
        </a:xfrm>
        <a:prstGeom prst="roundRect">
          <a:avLst/>
        </a:prstGeom>
        <a:solidFill>
          <a:schemeClr val="accent2">
            <a:hueOff val="-831636"/>
            <a:satOff val="-47959"/>
            <a:lumOff val="49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The potential of Blockchain</a:t>
          </a:r>
        </a:p>
      </dsp:txBody>
      <dsp:txXfrm>
        <a:off x="14993" y="1297629"/>
        <a:ext cx="3769346" cy="277139"/>
      </dsp:txXfrm>
    </dsp:sp>
    <dsp:sp modelId="{31D9D89C-7D36-447E-885E-6AC8A2701C6F}">
      <dsp:nvSpPr>
        <dsp:cNvPr id="0" name=""/>
        <dsp:cNvSpPr/>
      </dsp:nvSpPr>
      <dsp:spPr>
        <a:xfrm>
          <a:off x="0" y="1603261"/>
          <a:ext cx="3799332" cy="307125"/>
        </a:xfrm>
        <a:prstGeom prst="roundRect">
          <a:avLst/>
        </a:prstGeom>
        <a:solidFill>
          <a:schemeClr val="accent2">
            <a:hueOff val="-1039545"/>
            <a:satOff val="-59949"/>
            <a:lumOff val="616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Potential applications</a:t>
          </a:r>
        </a:p>
      </dsp:txBody>
      <dsp:txXfrm>
        <a:off x="14993" y="1618254"/>
        <a:ext cx="3769346" cy="277139"/>
      </dsp:txXfrm>
    </dsp:sp>
    <dsp:sp modelId="{38668437-F1E3-4074-8E34-2426767E08B6}">
      <dsp:nvSpPr>
        <dsp:cNvPr id="0" name=""/>
        <dsp:cNvSpPr/>
      </dsp:nvSpPr>
      <dsp:spPr>
        <a:xfrm>
          <a:off x="0" y="1923886"/>
          <a:ext cx="3799332" cy="307125"/>
        </a:xfrm>
        <a:prstGeom prst="roundRect">
          <a:avLst/>
        </a:prstGeom>
        <a:solidFill>
          <a:schemeClr val="accent2">
            <a:hueOff val="-1247454"/>
            <a:satOff val="-71938"/>
            <a:lumOff val="739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Blockchain and </a:t>
          </a:r>
          <a:r>
            <a:rPr lang="en-US" sz="1400" kern="1200" dirty="0" err="1">
              <a:latin typeface="Cambria" panose="02040503050406030204" pitchFamily="18" charset="0"/>
              <a:ea typeface="Cambria" panose="02040503050406030204" pitchFamily="18" charset="0"/>
            </a:rPr>
            <a:t>BigData</a:t>
          </a:r>
          <a:endParaRPr lang="en-US" sz="1400" kern="1200" dirty="0">
            <a:latin typeface="Cambria" panose="02040503050406030204" pitchFamily="18" charset="0"/>
            <a:ea typeface="Cambria" panose="02040503050406030204" pitchFamily="18" charset="0"/>
          </a:endParaRPr>
        </a:p>
      </dsp:txBody>
      <dsp:txXfrm>
        <a:off x="14993" y="1938879"/>
        <a:ext cx="3769346" cy="277139"/>
      </dsp:txXfrm>
    </dsp:sp>
    <dsp:sp modelId="{A302C956-E6C7-45CC-ACD4-2E255C3901F1}">
      <dsp:nvSpPr>
        <dsp:cNvPr id="0" name=""/>
        <dsp:cNvSpPr/>
      </dsp:nvSpPr>
      <dsp:spPr>
        <a:xfrm>
          <a:off x="0" y="2244511"/>
          <a:ext cx="3799332" cy="307125"/>
        </a:xfrm>
        <a:prstGeom prst="round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mbria" panose="02040503050406030204" pitchFamily="18" charset="0"/>
              <a:ea typeface="Cambria" panose="02040503050406030204" pitchFamily="18" charset="0"/>
            </a:rPr>
            <a:t>Misusing of Blockchain</a:t>
          </a:r>
        </a:p>
      </dsp:txBody>
      <dsp:txXfrm>
        <a:off x="14993" y="2259504"/>
        <a:ext cx="3769346" cy="277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08419-FB44-4627-B1F7-E45778C1B1A4}">
      <dsp:nvSpPr>
        <dsp:cNvPr id="0" name=""/>
        <dsp:cNvSpPr/>
      </dsp:nvSpPr>
      <dsp:spPr>
        <a:xfrm>
          <a:off x="0" y="1535312"/>
          <a:ext cx="912920" cy="93580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60D828-F49F-4B76-AFE1-782326447448}">
      <dsp:nvSpPr>
        <dsp:cNvPr id="0" name=""/>
        <dsp:cNvSpPr/>
      </dsp:nvSpPr>
      <dsp:spPr>
        <a:xfrm>
          <a:off x="118784" y="1627024"/>
          <a:ext cx="660562" cy="660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4E7F2-F899-41CD-BA43-7B47DD50D4E2}">
      <dsp:nvSpPr>
        <dsp:cNvPr id="0" name=""/>
        <dsp:cNvSpPr/>
      </dsp:nvSpPr>
      <dsp:spPr>
        <a:xfrm>
          <a:off x="1016674" y="1391429"/>
          <a:ext cx="3264524" cy="1138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ambria" panose="02040503050406030204" pitchFamily="18" charset="0"/>
              <a:ea typeface="Cambria" panose="02040503050406030204" pitchFamily="18" charset="0"/>
            </a:rPr>
            <a:t>Blockchain is a technology for storing and transmitting information, transparent, secure, and operating without a central control body.</a:t>
          </a:r>
        </a:p>
      </dsp:txBody>
      <dsp:txXfrm>
        <a:off x="1016674" y="1391429"/>
        <a:ext cx="3264524" cy="1138901"/>
      </dsp:txXfrm>
    </dsp:sp>
    <dsp:sp modelId="{83B95FB9-8692-4D2C-B8BD-B66C1ED374F4}">
      <dsp:nvSpPr>
        <dsp:cNvPr id="0" name=""/>
        <dsp:cNvSpPr/>
      </dsp:nvSpPr>
      <dsp:spPr>
        <a:xfrm>
          <a:off x="4748962" y="1450646"/>
          <a:ext cx="960572" cy="1020467"/>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20B0928C-EB0C-425C-9548-C1AD587AA715}">
      <dsp:nvSpPr>
        <dsp:cNvPr id="0" name=""/>
        <dsp:cNvSpPr/>
      </dsp:nvSpPr>
      <dsp:spPr>
        <a:xfrm>
          <a:off x="4957136" y="1681108"/>
          <a:ext cx="544224" cy="5595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848FD0-2EC0-4EAA-896C-7BCEC9785398}">
      <dsp:nvSpPr>
        <dsp:cNvPr id="0" name=""/>
        <dsp:cNvSpPr/>
      </dsp:nvSpPr>
      <dsp:spPr>
        <a:xfrm>
          <a:off x="5864508" y="1391429"/>
          <a:ext cx="3041035" cy="1138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accent6"/>
              </a:solidFill>
              <a:latin typeface="Cambria" panose="02040503050406030204" pitchFamily="18" charset="0"/>
              <a:ea typeface="Cambria" panose="02040503050406030204" pitchFamily="18" charset="0"/>
            </a:rPr>
            <a:t>By extension, a blockchain constitutes a database that contains the history of all the exchanges made between its users since its creation. This database is secure and distributed .It is shared by its different users, without intermediaries, which allows everyone to check the validity of the chain.</a:t>
          </a:r>
        </a:p>
      </dsp:txBody>
      <dsp:txXfrm>
        <a:off x="5864508" y="1391429"/>
        <a:ext cx="3041035" cy="11389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E378F-FF93-47BB-BE4C-AD68E5733742}">
      <dsp:nvSpPr>
        <dsp:cNvPr id="0" name=""/>
        <dsp:cNvSpPr/>
      </dsp:nvSpPr>
      <dsp:spPr>
        <a:xfrm>
          <a:off x="0" y="139180"/>
          <a:ext cx="2621623" cy="1548164"/>
        </a:xfrm>
        <a:prstGeom prst="roundRect">
          <a:avLst/>
        </a:prstGeom>
        <a:blipFill>
          <a:blip xmlns:r="http://schemas.openxmlformats.org/officeDocument/2006/relationships" r:embed="rId1"/>
          <a:srcRect/>
          <a:stretch>
            <a:fillRect l="-11000" r="-1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62A8298-15B1-463F-A71E-059DE311899A}">
      <dsp:nvSpPr>
        <dsp:cNvPr id="0" name=""/>
        <dsp:cNvSpPr/>
      </dsp:nvSpPr>
      <dsp:spPr>
        <a:xfrm>
          <a:off x="0" y="1766549"/>
          <a:ext cx="2672029" cy="5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i="0" kern="1200" dirty="0">
              <a:latin typeface="Cambria" panose="02040503050406030204" pitchFamily="18" charset="0"/>
              <a:ea typeface="Cambria" panose="02040503050406030204" pitchFamily="18" charset="0"/>
            </a:rPr>
            <a:t>Cross-Chain bridges</a:t>
          </a:r>
          <a:endParaRPr lang="en-US" sz="1600" kern="1200" dirty="0">
            <a:latin typeface="Cambria" panose="02040503050406030204" pitchFamily="18" charset="0"/>
            <a:ea typeface="Cambria" panose="02040503050406030204" pitchFamily="18" charset="0"/>
          </a:endParaRPr>
        </a:p>
      </dsp:txBody>
      <dsp:txXfrm>
        <a:off x="0" y="1766549"/>
        <a:ext cx="2672029" cy="591040"/>
      </dsp:txXfrm>
    </dsp:sp>
    <dsp:sp modelId="{3675DFAC-4BB8-4676-AEE9-B6CD6F85AB0D}">
      <dsp:nvSpPr>
        <dsp:cNvPr id="0" name=""/>
        <dsp:cNvSpPr/>
      </dsp:nvSpPr>
      <dsp:spPr>
        <a:xfrm>
          <a:off x="3263480" y="104788"/>
          <a:ext cx="2705834" cy="1497508"/>
        </a:xfrm>
        <a:prstGeom prst="roundRect">
          <a:avLst/>
        </a:prstGeom>
        <a:blipFill>
          <a:blip xmlns:r="http://schemas.openxmlformats.org/officeDocument/2006/relationships" r:embed="rId2"/>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FEBBA41-F868-461E-B744-86C5D6F11964}">
      <dsp:nvSpPr>
        <dsp:cNvPr id="0" name=""/>
        <dsp:cNvSpPr/>
      </dsp:nvSpPr>
      <dsp:spPr>
        <a:xfrm>
          <a:off x="3120149" y="1640777"/>
          <a:ext cx="3100254" cy="5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err="1">
              <a:latin typeface="Cambria" panose="02040503050406030204" pitchFamily="18" charset="0"/>
              <a:ea typeface="Cambria" panose="02040503050406030204" pitchFamily="18" charset="0"/>
            </a:rPr>
            <a:t>Decentrelized</a:t>
          </a:r>
          <a:r>
            <a:rPr lang="fr-FR" sz="1600" b="1" kern="1200" dirty="0">
              <a:latin typeface="Cambria" panose="02040503050406030204" pitchFamily="18" charset="0"/>
              <a:ea typeface="Cambria" panose="02040503050406030204" pitchFamily="18" charset="0"/>
            </a:rPr>
            <a:t> Finance(</a:t>
          </a:r>
          <a:r>
            <a:rPr lang="fr-FR" sz="1600" b="1" kern="1200" dirty="0" err="1">
              <a:latin typeface="Cambria" panose="02040503050406030204" pitchFamily="18" charset="0"/>
              <a:ea typeface="Cambria" panose="02040503050406030204" pitchFamily="18" charset="0"/>
            </a:rPr>
            <a:t>DeFi</a:t>
          </a:r>
          <a:r>
            <a:rPr lang="fr-FR" sz="1600" b="1" kern="1200" dirty="0">
              <a:latin typeface="Cambria" panose="02040503050406030204" pitchFamily="18" charset="0"/>
              <a:ea typeface="Cambria" panose="02040503050406030204" pitchFamily="18" charset="0"/>
            </a:rPr>
            <a:t>)</a:t>
          </a:r>
          <a:endParaRPr lang="en-US" sz="1600" kern="1200" dirty="0">
            <a:latin typeface="Cambria" panose="02040503050406030204" pitchFamily="18" charset="0"/>
            <a:ea typeface="Cambria" panose="02040503050406030204" pitchFamily="18" charset="0"/>
          </a:endParaRPr>
        </a:p>
      </dsp:txBody>
      <dsp:txXfrm>
        <a:off x="3120149" y="1640777"/>
        <a:ext cx="3100254" cy="591040"/>
      </dsp:txXfrm>
    </dsp:sp>
    <dsp:sp modelId="{40F3F291-1D2C-47C6-965C-FFD315CC96E9}">
      <dsp:nvSpPr>
        <dsp:cNvPr id="0" name=""/>
        <dsp:cNvSpPr/>
      </dsp:nvSpPr>
      <dsp:spPr>
        <a:xfrm>
          <a:off x="6259256" y="81421"/>
          <a:ext cx="2610423" cy="1575562"/>
        </a:xfrm>
        <a:prstGeom prst="roundRect">
          <a:avLst/>
        </a:prstGeom>
        <a:blipFill>
          <a:blip xmlns:r="http://schemas.openxmlformats.org/officeDocument/2006/relationships" r:embed="rId3"/>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E614879-C6D2-4FE7-A4CA-9AE2D409420E}">
      <dsp:nvSpPr>
        <dsp:cNvPr id="0" name=""/>
        <dsp:cNvSpPr/>
      </dsp:nvSpPr>
      <dsp:spPr>
        <a:xfrm>
          <a:off x="6771922" y="1647540"/>
          <a:ext cx="1722843" cy="325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err="1">
              <a:latin typeface="Cambria" panose="02040503050406030204" pitchFamily="18" charset="0"/>
              <a:ea typeface="Cambria" panose="02040503050406030204" pitchFamily="18" charset="0"/>
            </a:rPr>
            <a:t>VeChain</a:t>
          </a:r>
          <a:endParaRPr lang="en-US" sz="1600" kern="1200" dirty="0">
            <a:latin typeface="Cambria" panose="02040503050406030204" pitchFamily="18" charset="0"/>
            <a:ea typeface="Cambria" panose="02040503050406030204" pitchFamily="18" charset="0"/>
          </a:endParaRPr>
        </a:p>
      </dsp:txBody>
      <dsp:txXfrm>
        <a:off x="6771922" y="1647540"/>
        <a:ext cx="1722843" cy="325019"/>
      </dsp:txXfrm>
    </dsp:sp>
    <dsp:sp modelId="{5CDB760B-22DA-4F78-934A-177A8AF1B4DB}">
      <dsp:nvSpPr>
        <dsp:cNvPr id="0" name=""/>
        <dsp:cNvSpPr/>
      </dsp:nvSpPr>
      <dsp:spPr>
        <a:xfrm>
          <a:off x="101744" y="2367435"/>
          <a:ext cx="2858182" cy="1607284"/>
        </a:xfrm>
        <a:prstGeom prst="roundRect">
          <a:avLst/>
        </a:prstGeom>
        <a:blipFill>
          <a:blip xmlns:r="http://schemas.openxmlformats.org/officeDocument/2006/relationships" r:embed="rId4"/>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F0949A8-2030-44C8-8CAA-9643E32EF523}">
      <dsp:nvSpPr>
        <dsp:cNvPr id="0" name=""/>
        <dsp:cNvSpPr/>
      </dsp:nvSpPr>
      <dsp:spPr>
        <a:xfrm>
          <a:off x="476354" y="3967658"/>
          <a:ext cx="1928464" cy="537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a:latin typeface="Cambria" panose="02040503050406030204" pitchFamily="18" charset="0"/>
              <a:ea typeface="Cambria" panose="02040503050406030204" pitchFamily="18" charset="0"/>
            </a:rPr>
            <a:t>Hash-Rate</a:t>
          </a:r>
          <a:endParaRPr lang="en-US" sz="1600" kern="1200" dirty="0">
            <a:latin typeface="Cambria" panose="02040503050406030204" pitchFamily="18" charset="0"/>
            <a:ea typeface="Cambria" panose="02040503050406030204" pitchFamily="18" charset="0"/>
          </a:endParaRPr>
        </a:p>
      </dsp:txBody>
      <dsp:txXfrm>
        <a:off x="476354" y="3967658"/>
        <a:ext cx="1928464" cy="537049"/>
      </dsp:txXfrm>
    </dsp:sp>
    <dsp:sp modelId="{0AF974C7-44F1-46D0-BE3D-2E07CC8C40CA}">
      <dsp:nvSpPr>
        <dsp:cNvPr id="0" name=""/>
        <dsp:cNvSpPr/>
      </dsp:nvSpPr>
      <dsp:spPr>
        <a:xfrm>
          <a:off x="3107468" y="2278092"/>
          <a:ext cx="2679803" cy="1711856"/>
        </a:xfrm>
        <a:prstGeom prst="roundRect">
          <a:avLst/>
        </a:prstGeom>
        <a:blipFill>
          <a:blip xmlns:r="http://schemas.openxmlformats.org/officeDocument/2006/relationships" r:embed="rId5"/>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029681B-6A65-46CF-BF18-3D3C7797C373}">
      <dsp:nvSpPr>
        <dsp:cNvPr id="0" name=""/>
        <dsp:cNvSpPr/>
      </dsp:nvSpPr>
      <dsp:spPr>
        <a:xfrm>
          <a:off x="3335639" y="4032383"/>
          <a:ext cx="2041718" cy="5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a:latin typeface="Cambria" panose="02040503050406030204" pitchFamily="18" charset="0"/>
              <a:ea typeface="Cambria" panose="02040503050406030204" pitchFamily="18" charset="0"/>
            </a:rPr>
            <a:t>Smart </a:t>
          </a:r>
          <a:r>
            <a:rPr lang="fr-FR" sz="1600" b="1" kern="1200" dirty="0" err="1">
              <a:latin typeface="Cambria" panose="02040503050406030204" pitchFamily="18" charset="0"/>
              <a:ea typeface="Cambria" panose="02040503050406030204" pitchFamily="18" charset="0"/>
            </a:rPr>
            <a:t>contract</a:t>
          </a:r>
          <a:endParaRPr lang="en-US" sz="1600" kern="1200" dirty="0">
            <a:latin typeface="Cambria" panose="02040503050406030204" pitchFamily="18" charset="0"/>
            <a:ea typeface="Cambria" panose="02040503050406030204" pitchFamily="18" charset="0"/>
          </a:endParaRPr>
        </a:p>
      </dsp:txBody>
      <dsp:txXfrm>
        <a:off x="3335639" y="4032383"/>
        <a:ext cx="2041718" cy="591040"/>
      </dsp:txXfrm>
    </dsp:sp>
    <dsp:sp modelId="{98AF8B0D-79FC-4F00-89EE-3EAFC33F20A5}">
      <dsp:nvSpPr>
        <dsp:cNvPr id="0" name=""/>
        <dsp:cNvSpPr/>
      </dsp:nvSpPr>
      <dsp:spPr>
        <a:xfrm>
          <a:off x="6080954" y="2295254"/>
          <a:ext cx="2788723" cy="1765312"/>
        </a:xfrm>
        <a:prstGeom prst="roundRect">
          <a:avLst/>
        </a:prstGeom>
        <a:blipFill>
          <a:blip xmlns:r="http://schemas.openxmlformats.org/officeDocument/2006/relationships" r:embed="rId6"/>
          <a:srcRect/>
          <a:stretch>
            <a:fillRect l="-1000" r="-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9F4DC46-0829-40B9-AE59-D24886A9A291}">
      <dsp:nvSpPr>
        <dsp:cNvPr id="0" name=""/>
        <dsp:cNvSpPr/>
      </dsp:nvSpPr>
      <dsp:spPr>
        <a:xfrm>
          <a:off x="5860200" y="4029304"/>
          <a:ext cx="3009479" cy="5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fr-FR" sz="1600" b="1" kern="1200" dirty="0" err="1">
              <a:latin typeface="Cambria" panose="02040503050406030204" pitchFamily="18" charset="0"/>
              <a:ea typeface="Cambria" panose="02040503050406030204" pitchFamily="18" charset="0"/>
            </a:rPr>
            <a:t>Distrebuted</a:t>
          </a:r>
          <a:r>
            <a:rPr lang="fr-FR" sz="1600" b="1" kern="1200" dirty="0">
              <a:latin typeface="Cambria" panose="02040503050406030204" pitchFamily="18" charset="0"/>
              <a:ea typeface="Cambria" panose="02040503050406030204" pitchFamily="18" charset="0"/>
            </a:rPr>
            <a:t> </a:t>
          </a:r>
          <a:r>
            <a:rPr lang="fr-FR" sz="1600" b="1" kern="1200" dirty="0" err="1">
              <a:latin typeface="Cambria" panose="02040503050406030204" pitchFamily="18" charset="0"/>
              <a:ea typeface="Cambria" panose="02040503050406030204" pitchFamily="18" charset="0"/>
            </a:rPr>
            <a:t>Ledger</a:t>
          </a:r>
          <a:r>
            <a:rPr lang="fr-FR" sz="1600" b="1" kern="1200" dirty="0">
              <a:latin typeface="Cambria" panose="02040503050406030204" pitchFamily="18" charset="0"/>
              <a:ea typeface="Cambria" panose="02040503050406030204" pitchFamily="18" charset="0"/>
            </a:rPr>
            <a:t> </a:t>
          </a:r>
          <a:r>
            <a:rPr lang="fr-FR" sz="1600" b="1" kern="1200" dirty="0" err="1">
              <a:latin typeface="Cambria" panose="02040503050406030204" pitchFamily="18" charset="0"/>
              <a:ea typeface="Cambria" panose="02040503050406030204" pitchFamily="18" charset="0"/>
            </a:rPr>
            <a:t>Technology</a:t>
          </a:r>
          <a:r>
            <a:rPr lang="fr-FR" sz="1600" b="1" kern="1200" dirty="0">
              <a:latin typeface="Cambria" panose="02040503050406030204" pitchFamily="18" charset="0"/>
              <a:ea typeface="Cambria" panose="02040503050406030204" pitchFamily="18" charset="0"/>
            </a:rPr>
            <a:t> (DLT)</a:t>
          </a:r>
          <a:endParaRPr lang="en-US" sz="1600" kern="1200" dirty="0">
            <a:latin typeface="Cambria" panose="02040503050406030204" pitchFamily="18" charset="0"/>
            <a:ea typeface="Cambria" panose="02040503050406030204" pitchFamily="18" charset="0"/>
          </a:endParaRPr>
        </a:p>
      </dsp:txBody>
      <dsp:txXfrm>
        <a:off x="5860200" y="4029304"/>
        <a:ext cx="3009479" cy="591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16371-CA8F-459A-B111-4E8134459F20}">
      <dsp:nvSpPr>
        <dsp:cNvPr id="0" name=""/>
        <dsp:cNvSpPr/>
      </dsp:nvSpPr>
      <dsp:spPr>
        <a:xfrm>
          <a:off x="118330" y="390805"/>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ACCCA-3371-4C68-99F0-C721CA0F0DF5}">
      <dsp:nvSpPr>
        <dsp:cNvPr id="0" name=""/>
        <dsp:cNvSpPr/>
      </dsp:nvSpPr>
      <dsp:spPr>
        <a:xfrm>
          <a:off x="273537" y="546012"/>
          <a:ext cx="428667" cy="4286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CD7F1B-7F2D-4B03-A5A7-4E9C38A0A0C3}">
      <dsp:nvSpPr>
        <dsp:cNvPr id="0" name=""/>
        <dsp:cNvSpPr/>
      </dsp:nvSpPr>
      <dsp:spPr>
        <a:xfrm>
          <a:off x="1033642" y="390805"/>
          <a:ext cx="1706406"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Financial services: </a:t>
          </a:r>
          <a:r>
            <a:rPr lang="en-US" sz="1200" kern="1200" dirty="0">
              <a:latin typeface="Cambria" panose="02040503050406030204" pitchFamily="18" charset="0"/>
              <a:ea typeface="Cambria" panose="02040503050406030204" pitchFamily="18" charset="0"/>
            </a:rPr>
            <a:t>Streamlining payments, automating transactions, and improving record-keeping.</a:t>
          </a:r>
        </a:p>
      </dsp:txBody>
      <dsp:txXfrm>
        <a:off x="1033642" y="390805"/>
        <a:ext cx="1706406" cy="739081"/>
      </dsp:txXfrm>
    </dsp:sp>
    <dsp:sp modelId="{18569F7C-E751-4D81-8BAB-30DC71F8D0C2}">
      <dsp:nvSpPr>
        <dsp:cNvPr id="0" name=""/>
        <dsp:cNvSpPr/>
      </dsp:nvSpPr>
      <dsp:spPr>
        <a:xfrm>
          <a:off x="3043600" y="390805"/>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68F877-8503-4D8B-A21E-B5E8A0A89599}">
      <dsp:nvSpPr>
        <dsp:cNvPr id="0" name=""/>
        <dsp:cNvSpPr/>
      </dsp:nvSpPr>
      <dsp:spPr>
        <a:xfrm>
          <a:off x="3198807" y="546012"/>
          <a:ext cx="428667" cy="4286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83DC39-1F96-4420-BEC7-8E2DE01F0CB8}">
      <dsp:nvSpPr>
        <dsp:cNvPr id="0" name=""/>
        <dsp:cNvSpPr/>
      </dsp:nvSpPr>
      <dsp:spPr>
        <a:xfrm>
          <a:off x="3800423" y="383370"/>
          <a:ext cx="2126623"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Supply chain management: </a:t>
          </a:r>
          <a:r>
            <a:rPr lang="en-US" sz="1200" kern="1200" dirty="0">
              <a:latin typeface="Cambria" panose="02040503050406030204" pitchFamily="18" charset="0"/>
              <a:ea typeface="Cambria" panose="02040503050406030204" pitchFamily="18" charset="0"/>
            </a:rPr>
            <a:t>Tracking goods and materials from origin to destination, enhancing transparency and efficiency and optimize logistics.</a:t>
          </a:r>
        </a:p>
      </dsp:txBody>
      <dsp:txXfrm>
        <a:off x="3800423" y="383370"/>
        <a:ext cx="2126623" cy="739081"/>
      </dsp:txXfrm>
    </dsp:sp>
    <dsp:sp modelId="{CC4CAC7B-D786-4F51-AA92-3D3E66F34674}">
      <dsp:nvSpPr>
        <dsp:cNvPr id="0" name=""/>
        <dsp:cNvSpPr/>
      </dsp:nvSpPr>
      <dsp:spPr>
        <a:xfrm>
          <a:off x="118330" y="1902319"/>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2C5C86-5A29-411C-9C45-85583EEBCAC8}">
      <dsp:nvSpPr>
        <dsp:cNvPr id="0" name=""/>
        <dsp:cNvSpPr/>
      </dsp:nvSpPr>
      <dsp:spPr>
        <a:xfrm>
          <a:off x="273537" y="2057526"/>
          <a:ext cx="428667" cy="4286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60EAE-D252-4744-AAC7-30372ADA490C}">
      <dsp:nvSpPr>
        <dsp:cNvPr id="0" name=""/>
        <dsp:cNvSpPr/>
      </dsp:nvSpPr>
      <dsp:spPr>
        <a:xfrm>
          <a:off x="1093110" y="1902319"/>
          <a:ext cx="1513118"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Voting systems: </a:t>
          </a:r>
        </a:p>
        <a:p>
          <a:pPr marL="0" lvl="0" indent="0" algn="just" defTabSz="533400">
            <a:lnSpc>
              <a:spcPct val="100000"/>
            </a:lnSpc>
            <a:spcBef>
              <a:spcPct val="0"/>
            </a:spcBef>
            <a:spcAft>
              <a:spcPct val="35000"/>
            </a:spcAft>
            <a:buNone/>
          </a:pPr>
          <a:r>
            <a:rPr lang="en-US" sz="1200" kern="1200" dirty="0">
              <a:latin typeface="Cambria" panose="02040503050406030204" pitchFamily="18" charset="0"/>
              <a:ea typeface="Cambria" panose="02040503050406030204" pitchFamily="18" charset="0"/>
            </a:rPr>
            <a:t>Enabling secure and verifiable elections.</a:t>
          </a:r>
        </a:p>
      </dsp:txBody>
      <dsp:txXfrm>
        <a:off x="1093110" y="1902319"/>
        <a:ext cx="1513118" cy="739081"/>
      </dsp:txXfrm>
    </dsp:sp>
    <dsp:sp modelId="{52AB0B9F-B226-4350-9B8A-85AC8D257A88}">
      <dsp:nvSpPr>
        <dsp:cNvPr id="0" name=""/>
        <dsp:cNvSpPr/>
      </dsp:nvSpPr>
      <dsp:spPr>
        <a:xfrm>
          <a:off x="2946956" y="1902319"/>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8C357-3DAF-4CD7-BD0C-ACA48673DE29}">
      <dsp:nvSpPr>
        <dsp:cNvPr id="0" name=""/>
        <dsp:cNvSpPr/>
      </dsp:nvSpPr>
      <dsp:spPr>
        <a:xfrm>
          <a:off x="3102163" y="2057526"/>
          <a:ext cx="428667" cy="4286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F21E9F-63CB-4FAA-A056-4769E08AD52B}">
      <dsp:nvSpPr>
        <dsp:cNvPr id="0" name=""/>
        <dsp:cNvSpPr/>
      </dsp:nvSpPr>
      <dsp:spPr>
        <a:xfrm>
          <a:off x="3791155" y="1902319"/>
          <a:ext cx="1848633"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Healthcare:</a:t>
          </a:r>
          <a:r>
            <a:rPr lang="en-US" sz="1200" kern="1200" dirty="0">
              <a:latin typeface="Cambria" panose="02040503050406030204" pitchFamily="18" charset="0"/>
              <a:ea typeface="Cambria" panose="02040503050406030204" pitchFamily="18" charset="0"/>
            </a:rPr>
            <a:t> </a:t>
          </a:r>
        </a:p>
        <a:p>
          <a:pPr marL="0" lvl="0" indent="0" algn="just" defTabSz="533400">
            <a:lnSpc>
              <a:spcPct val="100000"/>
            </a:lnSpc>
            <a:spcBef>
              <a:spcPct val="0"/>
            </a:spcBef>
            <a:spcAft>
              <a:spcPct val="35000"/>
            </a:spcAft>
            <a:buNone/>
          </a:pPr>
          <a:r>
            <a:rPr lang="en-US" sz="1200" kern="1200" dirty="0">
              <a:latin typeface="Cambria" panose="02040503050406030204" pitchFamily="18" charset="0"/>
              <a:ea typeface="Cambria" panose="02040503050406030204" pitchFamily="18" charset="0"/>
            </a:rPr>
            <a:t>Managing medical records and facilitating secure data sharing</a:t>
          </a:r>
        </a:p>
      </dsp:txBody>
      <dsp:txXfrm>
        <a:off x="3791155" y="1902319"/>
        <a:ext cx="1848633" cy="739081"/>
      </dsp:txXfrm>
    </dsp:sp>
    <dsp:sp modelId="{9602FFA3-535D-4594-863B-6F27BB2F2600}">
      <dsp:nvSpPr>
        <dsp:cNvPr id="0" name=""/>
        <dsp:cNvSpPr/>
      </dsp:nvSpPr>
      <dsp:spPr>
        <a:xfrm>
          <a:off x="118330" y="3413833"/>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C7E001-5E9A-4045-AA15-11F04553E694}">
      <dsp:nvSpPr>
        <dsp:cNvPr id="0" name=""/>
        <dsp:cNvSpPr/>
      </dsp:nvSpPr>
      <dsp:spPr>
        <a:xfrm>
          <a:off x="273537" y="3569040"/>
          <a:ext cx="428667" cy="4286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88BF9-A106-48EA-A4D4-586059F85A4E}">
      <dsp:nvSpPr>
        <dsp:cNvPr id="0" name=""/>
        <dsp:cNvSpPr/>
      </dsp:nvSpPr>
      <dsp:spPr>
        <a:xfrm>
          <a:off x="997075" y="3342253"/>
          <a:ext cx="1852187"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Current state: </a:t>
          </a:r>
          <a:r>
            <a:rPr lang="en-US" sz="1200" kern="1200" dirty="0">
              <a:latin typeface="Cambria" panose="02040503050406030204" pitchFamily="18" charset="0"/>
              <a:ea typeface="Cambria" panose="02040503050406030204" pitchFamily="18" charset="0"/>
            </a:rPr>
            <a:t>Blockchain technology is still evolving, with ongoing research and development to address scalability and security challenges. Its real-world applications are growing, but widespread adoption is yet to be achieved.</a:t>
          </a:r>
        </a:p>
      </dsp:txBody>
      <dsp:txXfrm>
        <a:off x="997075" y="3342253"/>
        <a:ext cx="1852187" cy="739081"/>
      </dsp:txXfrm>
    </dsp:sp>
    <dsp:sp modelId="{268DDBF7-6D7F-4DC6-8E30-5B0899C2E704}">
      <dsp:nvSpPr>
        <dsp:cNvPr id="0" name=""/>
        <dsp:cNvSpPr/>
      </dsp:nvSpPr>
      <dsp:spPr>
        <a:xfrm>
          <a:off x="3116491" y="3413833"/>
          <a:ext cx="739081" cy="739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52F1D7-6F85-4D43-AEEB-49AA5E7DBDD8}">
      <dsp:nvSpPr>
        <dsp:cNvPr id="0" name=""/>
        <dsp:cNvSpPr/>
      </dsp:nvSpPr>
      <dsp:spPr>
        <a:xfrm>
          <a:off x="3271698" y="3569040"/>
          <a:ext cx="428667" cy="4286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FDEE5F-89C6-4FFF-A44F-F43B4E13EEBB}">
      <dsp:nvSpPr>
        <dsp:cNvPr id="0" name=""/>
        <dsp:cNvSpPr/>
      </dsp:nvSpPr>
      <dsp:spPr>
        <a:xfrm>
          <a:off x="3891737" y="3413833"/>
          <a:ext cx="1986539" cy="7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b="1" kern="1200" dirty="0">
              <a:latin typeface="Cambria" panose="02040503050406030204" pitchFamily="18" charset="0"/>
              <a:ea typeface="Cambria" panose="02040503050406030204" pitchFamily="18" charset="0"/>
            </a:rPr>
            <a:t>Internet of Things (IoT): </a:t>
          </a:r>
          <a:r>
            <a:rPr lang="en-US" sz="1200" kern="1200" dirty="0">
              <a:latin typeface="Cambria" panose="02040503050406030204" pitchFamily="18" charset="0"/>
              <a:ea typeface="Cambria" panose="02040503050406030204" pitchFamily="18" charset="0"/>
            </a:rPr>
            <a:t>Blockchain can secure data communication between devices, while big data can analyze sensor data to improve performance and efficiency.</a:t>
          </a:r>
        </a:p>
      </dsp:txBody>
      <dsp:txXfrm>
        <a:off x="3891737" y="3413833"/>
        <a:ext cx="1986539" cy="7390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184CF-CC00-4E0F-AB31-F47F598CE126}">
      <dsp:nvSpPr>
        <dsp:cNvPr id="0" name=""/>
        <dsp:cNvSpPr/>
      </dsp:nvSpPr>
      <dsp:spPr>
        <a:xfrm>
          <a:off x="222125" y="274680"/>
          <a:ext cx="1001066" cy="10010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B94C8-6E60-4BB4-9EB0-642B3762251D}">
      <dsp:nvSpPr>
        <dsp:cNvPr id="0" name=""/>
        <dsp:cNvSpPr/>
      </dsp:nvSpPr>
      <dsp:spPr>
        <a:xfrm>
          <a:off x="432349" y="484904"/>
          <a:ext cx="580618" cy="580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4C698B-C004-42F3-86D6-9C76115F5B59}">
      <dsp:nvSpPr>
        <dsp:cNvPr id="0" name=""/>
        <dsp:cNvSpPr/>
      </dsp:nvSpPr>
      <dsp:spPr>
        <a:xfrm>
          <a:off x="1405461" y="203099"/>
          <a:ext cx="2721178" cy="1429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US" sz="2000" b="1" kern="1200" dirty="0">
              <a:latin typeface="Cambria" panose="02040503050406030204" pitchFamily="18" charset="0"/>
              <a:ea typeface="Cambria" panose="02040503050406030204" pitchFamily="18" charset="0"/>
            </a:rPr>
            <a:t>Financial Crime: </a:t>
          </a:r>
        </a:p>
        <a:p>
          <a:pPr marL="0" lvl="0" indent="0" algn="just" defTabSz="889000">
            <a:lnSpc>
              <a:spcPct val="100000"/>
            </a:lnSpc>
            <a:spcBef>
              <a:spcPct val="0"/>
            </a:spcBef>
            <a:spcAft>
              <a:spcPct val="35000"/>
            </a:spcAft>
            <a:buNone/>
          </a:pPr>
          <a:r>
            <a:rPr lang="en-US" sz="1200" kern="1200" dirty="0">
              <a:latin typeface="Cambria" panose="02040503050406030204" pitchFamily="18" charset="0"/>
              <a:ea typeface="Cambria" panose="02040503050406030204" pitchFamily="18" charset="0"/>
            </a:rPr>
            <a:t>Cryptocurrencies and blockchain are used for money laundering, illegal transactions, and funding illicit activities. Analyze different techniques and tools employed by criminals. </a:t>
          </a:r>
        </a:p>
      </dsp:txBody>
      <dsp:txXfrm>
        <a:off x="1405461" y="203099"/>
        <a:ext cx="2721178" cy="1429192"/>
      </dsp:txXfrm>
    </dsp:sp>
    <dsp:sp modelId="{C5F9062F-81C2-44D7-94BA-5669E37E4392}">
      <dsp:nvSpPr>
        <dsp:cNvPr id="0" name=""/>
        <dsp:cNvSpPr/>
      </dsp:nvSpPr>
      <dsp:spPr>
        <a:xfrm>
          <a:off x="4389275" y="274680"/>
          <a:ext cx="1001066" cy="10010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B76AE-6C73-4B2A-AB50-EB2AB16A00F6}">
      <dsp:nvSpPr>
        <dsp:cNvPr id="0" name=""/>
        <dsp:cNvSpPr/>
      </dsp:nvSpPr>
      <dsp:spPr>
        <a:xfrm>
          <a:off x="4599499" y="484904"/>
          <a:ext cx="580618" cy="580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1A9D17-60A8-42DF-96C0-62238A3086B1}">
      <dsp:nvSpPr>
        <dsp:cNvPr id="0" name=""/>
        <dsp:cNvSpPr/>
      </dsp:nvSpPr>
      <dsp:spPr>
        <a:xfrm>
          <a:off x="5424637" y="229973"/>
          <a:ext cx="3124349" cy="1001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US" sz="2000" b="1" kern="1200" dirty="0">
              <a:latin typeface="Cambria" panose="02040503050406030204" pitchFamily="18" charset="0"/>
              <a:ea typeface="Cambria" panose="02040503050406030204" pitchFamily="18" charset="0"/>
            </a:rPr>
            <a:t>Technical Vulnerabilities</a:t>
          </a:r>
        </a:p>
        <a:p>
          <a:pPr marL="0" lvl="0" indent="0" algn="just" defTabSz="889000">
            <a:lnSpc>
              <a:spcPct val="100000"/>
            </a:lnSpc>
            <a:spcBef>
              <a:spcPct val="0"/>
            </a:spcBef>
            <a:spcAft>
              <a:spcPct val="35000"/>
            </a:spcAft>
            <a:buNone/>
          </a:pPr>
          <a:r>
            <a:rPr lang="en-US" sz="1200" kern="1200" dirty="0">
              <a:latin typeface="Cambria" panose="02040503050406030204" pitchFamily="18" charset="0"/>
              <a:ea typeface="Cambria" panose="02040503050406030204" pitchFamily="18" charset="0"/>
            </a:rPr>
            <a:t>specific vulnerabilities like 51% attacks, phishing scams, and smart contract bugs.</a:t>
          </a:r>
        </a:p>
      </dsp:txBody>
      <dsp:txXfrm>
        <a:off x="5424637" y="229973"/>
        <a:ext cx="3124349" cy="1001066"/>
      </dsp:txXfrm>
    </dsp:sp>
    <dsp:sp modelId="{56EE0AB6-7485-451E-8D1B-589A3E25CD30}">
      <dsp:nvSpPr>
        <dsp:cNvPr id="0" name=""/>
        <dsp:cNvSpPr/>
      </dsp:nvSpPr>
      <dsp:spPr>
        <a:xfrm>
          <a:off x="222125" y="2414672"/>
          <a:ext cx="1001066" cy="10010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6081DB-A696-457C-A7A5-7018F892209D}">
      <dsp:nvSpPr>
        <dsp:cNvPr id="0" name=""/>
        <dsp:cNvSpPr/>
      </dsp:nvSpPr>
      <dsp:spPr>
        <a:xfrm>
          <a:off x="432349" y="2624895"/>
          <a:ext cx="580618" cy="5806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D890A-D274-4D25-BF65-764002E8E2E2}">
      <dsp:nvSpPr>
        <dsp:cNvPr id="0" name=""/>
        <dsp:cNvSpPr/>
      </dsp:nvSpPr>
      <dsp:spPr>
        <a:xfrm>
          <a:off x="1277214" y="2116159"/>
          <a:ext cx="3037608" cy="1520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US" sz="2000" b="1" kern="1200" dirty="0">
              <a:latin typeface="Cambria" panose="02040503050406030204" pitchFamily="18" charset="0"/>
              <a:ea typeface="Cambria" panose="02040503050406030204" pitchFamily="18" charset="0"/>
            </a:rPr>
            <a:t>Data Privacy Concerns: </a:t>
          </a:r>
        </a:p>
        <a:p>
          <a:pPr marL="0" lvl="0" indent="0" algn="just" defTabSz="889000">
            <a:lnSpc>
              <a:spcPct val="100000"/>
            </a:lnSpc>
            <a:spcBef>
              <a:spcPct val="0"/>
            </a:spcBef>
            <a:spcAft>
              <a:spcPct val="35000"/>
            </a:spcAft>
            <a:buNone/>
          </a:pPr>
          <a:r>
            <a:rPr lang="en-US" sz="1100" kern="1200" dirty="0">
              <a:latin typeface="Cambria" panose="02040503050406030204" pitchFamily="18" charset="0"/>
              <a:ea typeface="Cambria" panose="02040503050406030204" pitchFamily="18" charset="0"/>
            </a:rPr>
            <a:t>The implications of storing personal data on a public ledger, including risks of identity theft, data manipulation, and lack </a:t>
          </a:r>
          <a:r>
            <a:rPr lang="en-US" sz="1100" kern="1200">
              <a:latin typeface="Cambria" panose="02040503050406030204" pitchFamily="18" charset="0"/>
              <a:ea typeface="Cambria" panose="02040503050406030204" pitchFamily="18" charset="0"/>
            </a:rPr>
            <a:t>of control (privacy-preserving </a:t>
          </a:r>
          <a:r>
            <a:rPr lang="en-US" sz="1100" kern="1200" dirty="0">
              <a:latin typeface="Cambria" panose="02040503050406030204" pitchFamily="18" charset="0"/>
              <a:ea typeface="Cambria" panose="02040503050406030204" pitchFamily="18" charset="0"/>
            </a:rPr>
            <a:t>blockchain </a:t>
          </a:r>
          <a:r>
            <a:rPr lang="en-US" sz="1100" kern="1200">
              <a:latin typeface="Cambria" panose="02040503050406030204" pitchFamily="18" charset="0"/>
              <a:ea typeface="Cambria" panose="02040503050406030204" pitchFamily="18" charset="0"/>
            </a:rPr>
            <a:t>applications ).</a:t>
          </a:r>
          <a:endParaRPr lang="en-US" sz="1100" kern="1200" dirty="0">
            <a:latin typeface="Cambria" panose="02040503050406030204" pitchFamily="18" charset="0"/>
            <a:ea typeface="Cambria" panose="02040503050406030204" pitchFamily="18" charset="0"/>
          </a:endParaRPr>
        </a:p>
      </dsp:txBody>
      <dsp:txXfrm>
        <a:off x="1277214" y="2116159"/>
        <a:ext cx="3037608" cy="1520669"/>
      </dsp:txXfrm>
    </dsp:sp>
    <dsp:sp modelId="{D1EE90FF-4CC6-4849-BFC9-BA6F248CDCBF}">
      <dsp:nvSpPr>
        <dsp:cNvPr id="0" name=""/>
        <dsp:cNvSpPr/>
      </dsp:nvSpPr>
      <dsp:spPr>
        <a:xfrm>
          <a:off x="4547490" y="2414672"/>
          <a:ext cx="1001066" cy="10010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ADF71A-B06C-4344-A478-9EC37D93E47A}">
      <dsp:nvSpPr>
        <dsp:cNvPr id="0" name=""/>
        <dsp:cNvSpPr/>
      </dsp:nvSpPr>
      <dsp:spPr>
        <a:xfrm>
          <a:off x="4757714" y="2624895"/>
          <a:ext cx="580618" cy="5806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F4C61-4875-4C8A-8F32-4E80E6BD9022}">
      <dsp:nvSpPr>
        <dsp:cNvPr id="0" name=""/>
        <dsp:cNvSpPr/>
      </dsp:nvSpPr>
      <dsp:spPr>
        <a:xfrm>
          <a:off x="5603734" y="1999004"/>
          <a:ext cx="2929253" cy="1571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US" sz="2000" b="1" kern="1200" dirty="0">
              <a:latin typeface="Cambria" panose="02040503050406030204" pitchFamily="18" charset="0"/>
              <a:ea typeface="Cambria" panose="02040503050406030204" pitchFamily="18" charset="0"/>
            </a:rPr>
            <a:t>Environmental Impact: </a:t>
          </a:r>
        </a:p>
        <a:p>
          <a:pPr marL="0" lvl="0" indent="0" algn="just" defTabSz="889000">
            <a:lnSpc>
              <a:spcPct val="100000"/>
            </a:lnSpc>
            <a:spcBef>
              <a:spcPct val="0"/>
            </a:spcBef>
            <a:spcAft>
              <a:spcPct val="35000"/>
            </a:spcAft>
            <a:buNone/>
          </a:pPr>
          <a:r>
            <a:rPr lang="en-US" sz="1100" kern="1200" dirty="0">
              <a:latin typeface="Cambria" panose="02040503050406030204" pitchFamily="18" charset="0"/>
              <a:ea typeface="Cambria" panose="02040503050406030204" pitchFamily="18" charset="0"/>
            </a:rPr>
            <a:t>The energy consumption of proof-of-work blockchains and potential solutions for more sustainable implementations. We can look for alternative consensus mechanisms like proof-of-stake,</a:t>
          </a:r>
        </a:p>
      </dsp:txBody>
      <dsp:txXfrm>
        <a:off x="5603734" y="1999004"/>
        <a:ext cx="2929253" cy="15718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457200" y="2944906"/>
            <a:ext cx="8229600" cy="1247283"/>
          </a:xfrm>
          <a:prstGeom prst="rect">
            <a:avLst/>
          </a:prstGeom>
        </p:spPr>
        <p:txBody>
          <a:bodyPr anchor="b"/>
          <a:lstStyle>
            <a:lvl1pPr algn="l">
              <a:defRPr sz="45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457200" y="4301728"/>
            <a:ext cx="8229600" cy="355997"/>
          </a:xfrm>
        </p:spPr>
        <p:txBody>
          <a:bodyPr anchor="b"/>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9144000" cy="2944906"/>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457200" y="2944906"/>
            <a:ext cx="8229600" cy="1247283"/>
          </a:xfrm>
          <a:prstGeom prst="rect">
            <a:avLst/>
          </a:prstGeom>
        </p:spPr>
        <p:txBody>
          <a:bodyPr anchor="b"/>
          <a:lstStyle>
            <a:lvl1pPr algn="l">
              <a:defRPr sz="45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457200" y="4301728"/>
            <a:ext cx="8229600" cy="355997"/>
          </a:xfrm>
        </p:spPr>
        <p:txBody>
          <a:bodyPr anchor="b"/>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9144000" cy="2944906"/>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2745934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506503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3074F12-AA26-4AC8-9962-C36BB8F32554}"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316868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303303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fr-FR"/>
              <a:t>Modifiez le style du titre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374804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5432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2530153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3074F12-AA26-4AC8-9962-C36BB8F32554}"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11792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3074F12-AA26-4AC8-9962-C36BB8F32554}" type="datetimeFigureOut">
              <a:rPr lang="en-US" smtClean="0"/>
              <a:pPr/>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613764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207889"/>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666549"/>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657351" y="2447076"/>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657350" y="2905737"/>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720500" y="3663298"/>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720499" y="4121959"/>
            <a:ext cx="3868340" cy="52721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5948617" y="1523365"/>
            <a:ext cx="2738183" cy="2738183"/>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2/22/2024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3028950" y="4767263"/>
            <a:ext cx="3086100" cy="273844"/>
          </a:xfrm>
          <a:prstGeom prst="rect">
            <a:avLst/>
          </a:prstGeom>
        </p:spPr>
        <p:txBody>
          <a:bodyPr/>
          <a:lstStyle/>
          <a:p>
            <a:endParaRPr lang="en-US"/>
          </a:p>
        </p:txBody>
      </p:sp>
      <p:sp>
        <p:nvSpPr>
          <p:cNvPr id="5" name="Text Placeholder 4">
            <a:extLst>
              <a:ext uri="{FF2B5EF4-FFF2-40B4-BE49-F238E27FC236}">
                <a16:creationId xmlns:a16="http://schemas.microsoft.com/office/drawing/2014/main" id="{0985D3E6-EA9D-9DE8-6317-6DF86AEEDB42}"/>
              </a:ext>
            </a:extLst>
          </p:cNvPr>
          <p:cNvSpPr>
            <a:spLocks noGrp="1"/>
          </p:cNvSpPr>
          <p:nvPr>
            <p:ph type="body" sz="quarter" idx="20"/>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952125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a:t>
            </a:fld>
            <a:endParaRPr lang="en-US"/>
          </a:p>
        </p:txBody>
      </p:sp>
    </p:spTree>
    <p:extLst>
      <p:ext uri="{BB962C8B-B14F-4D97-AF65-F5344CB8AC3E}">
        <p14:creationId xmlns:p14="http://schemas.microsoft.com/office/powerpoint/2010/main" val="1621371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3542117" y="1503040"/>
            <a:ext cx="2059766" cy="2059766"/>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3277427" y="3576086"/>
            <a:ext cx="2589147" cy="445380"/>
          </a:xfrm>
        </p:spPr>
        <p:txBody>
          <a:bodyPr anchor="b">
            <a:normAutofit/>
          </a:bodyPr>
          <a:lstStyle>
            <a:lvl1pPr marL="0" indent="0" algn="ctr">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3277426"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1" name="Picture Placeholder 23">
            <a:extLst>
              <a:ext uri="{FF2B5EF4-FFF2-40B4-BE49-F238E27FC236}">
                <a16:creationId xmlns:a16="http://schemas.microsoft.com/office/drawing/2014/main" id="{DF95759B-DFBD-52FF-4B1E-1EFF531D300E}"/>
              </a:ext>
            </a:extLst>
          </p:cNvPr>
          <p:cNvSpPr>
            <a:spLocks noGrp="1"/>
          </p:cNvSpPr>
          <p:nvPr>
            <p:ph type="pic" sz="quarter" idx="20"/>
          </p:nvPr>
        </p:nvSpPr>
        <p:spPr>
          <a:xfrm>
            <a:off x="6255499" y="1503040"/>
            <a:ext cx="2059766" cy="2059766"/>
          </a:xfrm>
          <a:prstGeom prst="ellipse">
            <a:avLst/>
          </a:prstGeom>
        </p:spPr>
        <p:txBody>
          <a:bodyPr/>
          <a:lstStyle/>
          <a:p>
            <a:r>
              <a:rPr lang="en-US" dirty="0"/>
              <a:t>Click icon to add picture</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5990809" y="3576086"/>
            <a:ext cx="2589147" cy="445380"/>
          </a:xfrm>
        </p:spPr>
        <p:txBody>
          <a:bodyPr anchor="b">
            <a:normAutofit/>
          </a:bodyPr>
          <a:lstStyle>
            <a:lvl1pPr marL="0" indent="0" algn="ctr">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5990808"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6" name="Picture Placeholder 23">
            <a:extLst>
              <a:ext uri="{FF2B5EF4-FFF2-40B4-BE49-F238E27FC236}">
                <a16:creationId xmlns:a16="http://schemas.microsoft.com/office/drawing/2014/main" id="{17E0D596-964B-B199-1020-9CA46C3669D9}"/>
              </a:ext>
            </a:extLst>
          </p:cNvPr>
          <p:cNvSpPr>
            <a:spLocks noGrp="1"/>
          </p:cNvSpPr>
          <p:nvPr>
            <p:ph type="pic" sz="quarter" idx="23"/>
          </p:nvPr>
        </p:nvSpPr>
        <p:spPr>
          <a:xfrm>
            <a:off x="836188" y="1503039"/>
            <a:ext cx="2059766" cy="2059766"/>
          </a:xfrm>
          <a:prstGeom prst="ellipse">
            <a:avLst/>
          </a:prstGeom>
        </p:spPr>
        <p:txBody>
          <a:bodyPr/>
          <a:lstStyle/>
          <a:p>
            <a:r>
              <a:rPr lang="en-US" dirty="0"/>
              <a:t>Click icon to add picture</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571498" y="3576085"/>
            <a:ext cx="2589147" cy="445380"/>
          </a:xfrm>
        </p:spPr>
        <p:txBody>
          <a:bodyPr anchor="b">
            <a:normAutofit/>
          </a:bodyPr>
          <a:lstStyle>
            <a:lvl1pPr marL="0" indent="0" algn="ctr">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571498" y="4034746"/>
            <a:ext cx="2589146" cy="62297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6" name="Text Placeholder 4">
            <a:extLst>
              <a:ext uri="{FF2B5EF4-FFF2-40B4-BE49-F238E27FC236}">
                <a16:creationId xmlns:a16="http://schemas.microsoft.com/office/drawing/2014/main" id="{48283A7A-4C73-A1F8-47BC-F89899355C41}"/>
              </a:ext>
            </a:extLst>
          </p:cNvPr>
          <p:cNvSpPr>
            <a:spLocks noGrp="1"/>
          </p:cNvSpPr>
          <p:nvPr>
            <p:ph type="body" sz="quarter" idx="26"/>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420719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3277427" y="1995189"/>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3277426" y="2453850"/>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5990809" y="1995189"/>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5990808" y="2453850"/>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571498" y="1995188"/>
            <a:ext cx="258914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571498" y="2453849"/>
            <a:ext cx="2589146" cy="62297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457200" y="4269656"/>
            <a:ext cx="8229600" cy="404622"/>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207889"/>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666549"/>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5948617" y="1523365"/>
            <a:ext cx="2738183" cy="2738183"/>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37943" y="2340950"/>
            <a:ext cx="3868340" cy="445380"/>
          </a:xfrm>
        </p:spPr>
        <p:txBody>
          <a:bodyPr anchor="b">
            <a:normAutofit/>
          </a:bodyPr>
          <a:lstStyle>
            <a:lvl1pPr marL="0" indent="0">
              <a:buNone/>
              <a:defRPr sz="1500" b="1">
                <a:latin typeface="Calibri" panose="020F0502020204030204" pitchFamily="34" charset="0"/>
                <a:cs typeface="Calibri" panose="020F050202020403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37942" y="2799610"/>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555386" y="3478928"/>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555385" y="3937589"/>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6" name="Text Placeholder 4">
            <a:extLst>
              <a:ext uri="{FF2B5EF4-FFF2-40B4-BE49-F238E27FC236}">
                <a16:creationId xmlns:a16="http://schemas.microsoft.com/office/drawing/2014/main" id="{231F54DF-E984-A005-B56B-B62147C13B6C}"/>
              </a:ext>
            </a:extLst>
          </p:cNvPr>
          <p:cNvSpPr>
            <a:spLocks noGrp="1"/>
          </p:cNvSpPr>
          <p:nvPr>
            <p:ph type="body" sz="quarter" idx="22"/>
          </p:nvPr>
        </p:nvSpPr>
        <p:spPr>
          <a:xfrm>
            <a:off x="6254353" y="4904185"/>
            <a:ext cx="2432447" cy="136922"/>
          </a:xfrm>
        </p:spPr>
        <p:txBody>
          <a:bodyPr>
            <a:noAutofit/>
          </a:bodyPr>
          <a:lstStyle>
            <a:lvl1pPr marL="0" indent="0" algn="r">
              <a:buNone/>
              <a:defRPr sz="750">
                <a:solidFill>
                  <a:schemeClr val="bg1">
                    <a:lumMod val="65000"/>
                  </a:schemeClr>
                </a:solidFill>
                <a:latin typeface="Calibri" panose="020F0502020204030204" pitchFamily="34" charset="0"/>
                <a:cs typeface="Calibri" panose="020F050202020403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1830" y="1444462"/>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1829" y="1903122"/>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819791" y="1444462"/>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819790" y="1903122"/>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720499" y="2814510"/>
            <a:ext cx="3868340"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720499" y="3273170"/>
            <a:ext cx="3868340"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4819650" y="2814637"/>
            <a:ext cx="3867150" cy="1843088"/>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457200" y="272653"/>
            <a:ext cx="5521915" cy="922864"/>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720499" y="1444462"/>
            <a:ext cx="244438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720499" y="1903122"/>
            <a:ext cx="2444385" cy="9113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3534730" y="1444462"/>
            <a:ext cx="2444387"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3534730" y="1903122"/>
            <a:ext cx="2444385" cy="89810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720499" y="2814510"/>
            <a:ext cx="5258616" cy="445380"/>
          </a:xfrm>
        </p:spPr>
        <p:txBody>
          <a:bodyPr anchor="b">
            <a:normAutofit/>
          </a:bodyPr>
          <a:lstStyle>
            <a:lvl1pPr marL="0" indent="0">
              <a:buNone/>
              <a:defRPr sz="15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720499" y="3273170"/>
            <a:ext cx="5258616" cy="6624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6363891" y="0"/>
            <a:ext cx="2780109" cy="51435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457200" y="272653"/>
            <a:ext cx="8229600" cy="922864"/>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2/22/2024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714375" y="1385292"/>
            <a:ext cx="7972425"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A8A0EC6-5648-844A-8827-911B00959032}" type="datetimeFigureOut">
              <a:rPr lang="en-US" smtClean="0"/>
              <a:t>2/22/2024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714375" y="272653"/>
            <a:ext cx="7972425" cy="927497"/>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60" r:id="rId10"/>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288" userDrawn="1">
          <p15:clr>
            <a:srgbClr val="F26B43"/>
          </p15:clr>
        </p15:guide>
        <p15:guide id="3" pos="450" userDrawn="1">
          <p15:clr>
            <a:srgbClr val="F26B43"/>
          </p15:clr>
        </p15:guide>
        <p15:guide id="4" pos="5472" userDrawn="1">
          <p15:clr>
            <a:srgbClr val="F26B43"/>
          </p15:clr>
        </p15:guide>
        <p15:guide id="5" orient="horz" pos="2934" userDrawn="1">
          <p15:clr>
            <a:srgbClr val="F26B43"/>
          </p15:clr>
        </p15:guide>
        <p15:guide id="6" orient="horz" pos="7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2/22/2024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‹N°›</a:t>
            </a:fld>
            <a:endParaRPr lang="en-US"/>
          </a:p>
        </p:txBody>
      </p:sp>
      <p:sp>
        <p:nvSpPr>
          <p:cNvPr id="7" name="TextBox 6">
            <a:extLst>
              <a:ext uri="{FF2B5EF4-FFF2-40B4-BE49-F238E27FC236}">
                <a16:creationId xmlns:a16="http://schemas.microsoft.com/office/drawing/2014/main" id="{2F128A97-0AE5-9476-3BC1-2DF847AA60BC}"/>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23666136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9.jpe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Vidéo 5" descr="Green Lock In A 3D Electronic System">
            <a:extLst>
              <a:ext uri="{FF2B5EF4-FFF2-40B4-BE49-F238E27FC236}">
                <a16:creationId xmlns:a16="http://schemas.microsoft.com/office/drawing/2014/main" id="{C960AD3B-839B-8B9A-4805-523D0FADCA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84"/>
          <a:stretch/>
        </p:blipFill>
        <p:spPr>
          <a:xfrm>
            <a:off x="-2285" y="10"/>
            <a:ext cx="9143999" cy="5143490"/>
          </a:xfrm>
          <a:prstGeom prst="rect">
            <a:avLst/>
          </a:prstGeom>
        </p:spPr>
      </p:pic>
      <p:sp>
        <p:nvSpPr>
          <p:cNvPr id="2" name="Title 1"/>
          <p:cNvSpPr>
            <a:spLocks noGrp="1"/>
          </p:cNvSpPr>
          <p:nvPr>
            <p:ph type="ctrTitle"/>
          </p:nvPr>
        </p:nvSpPr>
        <p:spPr>
          <a:xfrm>
            <a:off x="226059" y="151351"/>
            <a:ext cx="7992669" cy="1738409"/>
          </a:xfrm>
        </p:spPr>
        <p:txBody>
          <a:bodyPr anchor="t">
            <a:normAutofit/>
          </a:bodyPr>
          <a:lstStyle/>
          <a:p>
            <a:pPr algn="l"/>
            <a:r>
              <a:rPr lang="en-US" sz="6600" b="1" dirty="0">
                <a:solidFill>
                  <a:schemeClr val="accent2"/>
                </a:solidFill>
                <a:latin typeface="Cambria" panose="02040503050406030204" pitchFamily="18" charset="0"/>
                <a:ea typeface="Cambria" panose="02040503050406030204" pitchFamily="18" charset="0"/>
              </a:rPr>
              <a:t>BLOCKCHAIN</a:t>
            </a:r>
          </a:p>
        </p:txBody>
      </p:sp>
      <p:sp>
        <p:nvSpPr>
          <p:cNvPr id="4" name="Sous-titre 3"/>
          <p:cNvSpPr>
            <a:spLocks noGrp="1"/>
          </p:cNvSpPr>
          <p:nvPr>
            <p:ph type="subTitle" idx="1"/>
          </p:nvPr>
        </p:nvSpPr>
        <p:spPr>
          <a:xfrm>
            <a:off x="3070302" y="2571750"/>
            <a:ext cx="5967017" cy="2492508"/>
          </a:xfrm>
        </p:spPr>
        <p:txBody>
          <a:bodyPr anchor="b">
            <a:noAutofit/>
          </a:bodyPr>
          <a:lstStyle/>
          <a:p>
            <a:pPr algn="l">
              <a:lnSpc>
                <a:spcPct val="90000"/>
              </a:lnSpc>
            </a:pPr>
            <a:r>
              <a:rPr lang="en-AE" sz="3600" b="1" dirty="0">
                <a:solidFill>
                  <a:schemeClr val="tx2">
                    <a:lumMod val="20000"/>
                    <a:lumOff val="80000"/>
                  </a:schemeClr>
                </a:solidFill>
                <a:latin typeface="Cambria" panose="02040503050406030204" pitchFamily="18" charset="0"/>
                <a:ea typeface="Cambria" panose="02040503050406030204" pitchFamily="18" charset="0"/>
              </a:rPr>
              <a:t>Presented by :</a:t>
            </a:r>
          </a:p>
          <a:p>
            <a:pPr marL="457200" indent="-457200" algn="l">
              <a:lnSpc>
                <a:spcPct val="90000"/>
              </a:lnSpc>
              <a:buFont typeface="Arial" panose="020B0604020202020204" pitchFamily="34" charset="0"/>
              <a:buChar char="•"/>
            </a:pPr>
            <a:r>
              <a:rPr lang="en-AE" sz="3600" dirty="0">
                <a:solidFill>
                  <a:schemeClr val="tx2">
                    <a:lumMod val="20000"/>
                    <a:lumOff val="80000"/>
                  </a:schemeClr>
                </a:solidFill>
                <a:latin typeface="Cambria" panose="02040503050406030204" pitchFamily="18" charset="0"/>
                <a:ea typeface="Cambria" panose="02040503050406030204" pitchFamily="18" charset="0"/>
              </a:rPr>
              <a:t>Walid AHMED MESSAOUD</a:t>
            </a:r>
          </a:p>
          <a:p>
            <a:pPr marL="457200" indent="-457200" algn="l">
              <a:lnSpc>
                <a:spcPct val="90000"/>
              </a:lnSpc>
              <a:buFont typeface="Arial" panose="020B0604020202020204" pitchFamily="34" charset="0"/>
              <a:buChar char="•"/>
            </a:pPr>
            <a:r>
              <a:rPr lang="en-AE" sz="3600" dirty="0">
                <a:solidFill>
                  <a:schemeClr val="tx2">
                    <a:lumMod val="20000"/>
                    <a:lumOff val="80000"/>
                  </a:schemeClr>
                </a:solidFill>
                <a:latin typeface="Cambria" panose="02040503050406030204" pitchFamily="18" charset="0"/>
                <a:ea typeface="Cambria" panose="02040503050406030204" pitchFamily="18" charset="0"/>
              </a:rPr>
              <a:t>Soraya RAIAH</a:t>
            </a: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03451" y="-187155"/>
            <a:ext cx="3276451" cy="1467631"/>
          </a:xfrm>
        </p:spPr>
        <p:txBody>
          <a:bodyPr vert="horz" lIns="91440" tIns="45720" rIns="91440" bIns="45720" rtlCol="0" anchor="b">
            <a:normAutofit/>
          </a:bodyPr>
          <a:lstStyle/>
          <a:p>
            <a:pPr algn="l">
              <a:lnSpc>
                <a:spcPct val="90000"/>
              </a:lnSpc>
            </a:pPr>
            <a:r>
              <a:rPr lang="en-US" b="1" dirty="0">
                <a:solidFill>
                  <a:schemeClr val="accent2"/>
                </a:solidFill>
                <a:effectLst/>
                <a:latin typeface="Cambria" panose="02040503050406030204" pitchFamily="18" charset="0"/>
                <a:ea typeface="Cambria" panose="02040503050406030204" pitchFamily="18" charset="0"/>
              </a:rPr>
              <a:t>The potential of Blockchain</a:t>
            </a:r>
          </a:p>
        </p:txBody>
      </p:sp>
      <p:sp>
        <p:nvSpPr>
          <p:cNvPr id="11" name="Rectangle 10"/>
          <p:cNvSpPr/>
          <p:nvPr/>
        </p:nvSpPr>
        <p:spPr>
          <a:xfrm>
            <a:off x="0" y="1280476"/>
            <a:ext cx="3932629" cy="3354028"/>
          </a:xfrm>
          <a:prstGeom prst="rect">
            <a:avLst/>
          </a:prstGeom>
        </p:spPr>
        <p:txBody>
          <a:bodyPr vert="horz" lIns="91440" tIns="45720" rIns="91440" bIns="45720" rtlCol="0">
            <a:noAutofit/>
          </a:bodyPr>
          <a:lstStyle/>
          <a:p>
            <a:pPr marL="285750" indent="-228600" algn="just">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Blockchain can be applied  as a registry to ensure better traceability of products and assets.</a:t>
            </a:r>
          </a:p>
          <a:p>
            <a:pPr marL="285750" indent="-228600" algn="just">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 It provides high-end data and transaction security and is more reliable compared to the other means of data storage.</a:t>
            </a:r>
          </a:p>
          <a:p>
            <a:pPr marL="285750" indent="-228600" algn="just">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The technology is cost effective as it cuts down the cost of maintenance and middlemen vastly.</a:t>
            </a:r>
          </a:p>
          <a:p>
            <a:pPr marL="285750" indent="-228600" algn="just">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Transactions are traceable and highly transparent on blockchain</a:t>
            </a:r>
          </a:p>
        </p:txBody>
      </p:sp>
      <p:pic>
        <p:nvPicPr>
          <p:cNvPr id="13" name="Picture 12" descr="Top view of cubes connected with black lines">
            <a:extLst>
              <a:ext uri="{FF2B5EF4-FFF2-40B4-BE49-F238E27FC236}">
                <a16:creationId xmlns:a16="http://schemas.microsoft.com/office/drawing/2014/main" id="{BE6E74C8-4A29-834C-BCC1-59954F5B5D7A}"/>
              </a:ext>
            </a:extLst>
          </p:cNvPr>
          <p:cNvPicPr>
            <a:picLocks noChangeAspect="1"/>
          </p:cNvPicPr>
          <p:nvPr/>
        </p:nvPicPr>
        <p:blipFill rotWithShape="1">
          <a:blip r:embed="rId2"/>
          <a:srcRect l="17347" r="7426"/>
          <a:stretch/>
        </p:blipFill>
        <p:spPr>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94584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667F02-5805-5F85-849A-089ECCA8C9A7}"/>
              </a:ext>
            </a:extLst>
          </p:cNvPr>
          <p:cNvSpPr>
            <a:spLocks noGrp="1"/>
          </p:cNvSpPr>
          <p:nvPr>
            <p:ph type="title"/>
          </p:nvPr>
        </p:nvSpPr>
        <p:spPr>
          <a:xfrm>
            <a:off x="3415298" y="-628359"/>
            <a:ext cx="5098906" cy="1256717"/>
          </a:xfrm>
        </p:spPr>
        <p:txBody>
          <a:bodyPr vert="horz" lIns="91440" tIns="45720" rIns="91440" bIns="45720" rtlCol="0" anchor="b">
            <a:normAutofit/>
          </a:bodyPr>
          <a:lstStyle/>
          <a:p>
            <a:pPr algn="l">
              <a:lnSpc>
                <a:spcPct val="90000"/>
              </a:lnSpc>
            </a:pPr>
            <a:r>
              <a:rPr lang="en-US" b="1" dirty="0">
                <a:solidFill>
                  <a:srgbClr val="FF8225"/>
                </a:solidFill>
                <a:latin typeface="Cambria" panose="02040503050406030204" pitchFamily="18" charset="0"/>
                <a:ea typeface="Cambria" panose="02040503050406030204" pitchFamily="18" charset="0"/>
              </a:rPr>
              <a:t>Potential applications</a:t>
            </a:r>
          </a:p>
        </p:txBody>
      </p:sp>
      <p:graphicFrame>
        <p:nvGraphicFramePr>
          <p:cNvPr id="22" name="Espace réservé du contenu 3">
            <a:extLst>
              <a:ext uri="{FF2B5EF4-FFF2-40B4-BE49-F238E27FC236}">
                <a16:creationId xmlns:a16="http://schemas.microsoft.com/office/drawing/2014/main" id="{EBCAAF09-734B-BA2E-0CF6-75BFC22FCCE1}"/>
              </a:ext>
            </a:extLst>
          </p:cNvPr>
          <p:cNvGraphicFramePr>
            <a:graphicFrameLocks noGrp="1"/>
          </p:cNvGraphicFramePr>
          <p:nvPr>
            <p:ph sz="half" idx="2"/>
            <p:extLst>
              <p:ext uri="{D42A27DB-BD31-4B8C-83A1-F6EECF244321}">
                <p14:modId xmlns:p14="http://schemas.microsoft.com/office/powerpoint/2010/main" val="1090948692"/>
              </p:ext>
            </p:extLst>
          </p:nvPr>
        </p:nvGraphicFramePr>
        <p:xfrm>
          <a:off x="3147372" y="481764"/>
          <a:ext cx="5996607" cy="45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Digital graphs and numbers in 3D">
            <a:extLst>
              <a:ext uri="{FF2B5EF4-FFF2-40B4-BE49-F238E27FC236}">
                <a16:creationId xmlns:a16="http://schemas.microsoft.com/office/drawing/2014/main" id="{77688705-E7F3-AC28-556D-218B5202E19B}"/>
              </a:ext>
            </a:extLst>
          </p:cNvPr>
          <p:cNvPicPr>
            <a:picLocks noChangeAspect="1"/>
          </p:cNvPicPr>
          <p:nvPr/>
        </p:nvPicPr>
        <p:blipFill rotWithShape="1">
          <a:blip r:embed="rId7"/>
          <a:srcRect l="34097" r="25058"/>
          <a:stretch/>
        </p:blipFill>
        <p:spPr>
          <a:xfrm>
            <a:off x="20" y="10"/>
            <a:ext cx="3147352" cy="5143490"/>
          </a:xfrm>
          <a:prstGeom prst="rect">
            <a:avLst/>
          </a:prstGeom>
          <a:effectLst/>
        </p:spPr>
      </p:pic>
    </p:spTree>
    <p:extLst>
      <p:ext uri="{BB962C8B-B14F-4D97-AF65-F5344CB8AC3E}">
        <p14:creationId xmlns:p14="http://schemas.microsoft.com/office/powerpoint/2010/main" val="3941528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07701-70C0-0B02-1EBB-FB1831912C0C}"/>
              </a:ext>
            </a:extLst>
          </p:cNvPr>
          <p:cNvSpPr>
            <a:spLocks noGrp="1"/>
          </p:cNvSpPr>
          <p:nvPr>
            <p:ph type="title"/>
          </p:nvPr>
        </p:nvSpPr>
        <p:spPr>
          <a:xfrm>
            <a:off x="42020" y="-143798"/>
            <a:ext cx="4529980" cy="1289304"/>
          </a:xfrm>
        </p:spPr>
        <p:txBody>
          <a:bodyPr vert="horz" lIns="91440" tIns="45720" rIns="91440" bIns="45720" rtlCol="0" anchor="b">
            <a:normAutofit fontScale="90000"/>
          </a:bodyPr>
          <a:lstStyle/>
          <a:p>
            <a:pPr algn="l">
              <a:lnSpc>
                <a:spcPct val="90000"/>
              </a:lnSpc>
            </a:pPr>
            <a:r>
              <a:rPr lang="en-US" b="1" kern="1200" dirty="0">
                <a:solidFill>
                  <a:schemeClr val="accent2"/>
                </a:solidFill>
                <a:latin typeface="Cambria" panose="02040503050406030204" pitchFamily="18" charset="0"/>
                <a:ea typeface="Cambria" panose="02040503050406030204" pitchFamily="18" charset="0"/>
              </a:rPr>
              <a:t>Blockchain and Big Data</a:t>
            </a:r>
            <a:br>
              <a:rPr lang="en-US" b="1" kern="1200" dirty="0">
                <a:solidFill>
                  <a:schemeClr val="accent6"/>
                </a:solidFill>
                <a:latin typeface="+mj-lt"/>
                <a:ea typeface="+mj-ea"/>
                <a:cs typeface="+mj-cs"/>
              </a:rPr>
            </a:br>
            <a:endParaRPr lang="en-US" b="1" kern="1200" dirty="0">
              <a:solidFill>
                <a:schemeClr val="accent6"/>
              </a:solidFill>
              <a:latin typeface="+mj-lt"/>
              <a:ea typeface="+mj-ea"/>
              <a:cs typeface="+mj-cs"/>
            </a:endParaRPr>
          </a:p>
        </p:txBody>
      </p:sp>
      <p:sp>
        <p:nvSpPr>
          <p:cNvPr id="4" name="Espace réservé du contenu 3">
            <a:extLst>
              <a:ext uri="{FF2B5EF4-FFF2-40B4-BE49-F238E27FC236}">
                <a16:creationId xmlns:a16="http://schemas.microsoft.com/office/drawing/2014/main" id="{F7C488AB-E60B-6338-CADF-A72A844BC3B2}"/>
              </a:ext>
            </a:extLst>
          </p:cNvPr>
          <p:cNvSpPr>
            <a:spLocks noGrp="1"/>
          </p:cNvSpPr>
          <p:nvPr>
            <p:ph sz="half" idx="2"/>
          </p:nvPr>
        </p:nvSpPr>
        <p:spPr>
          <a:xfrm>
            <a:off x="42019" y="825189"/>
            <a:ext cx="3771697" cy="3702205"/>
          </a:xfrm>
        </p:spPr>
        <p:txBody>
          <a:bodyPr vert="horz" lIns="91440" tIns="45720" rIns="91440" bIns="45720" rtlCol="0" anchor="t">
            <a:normAutofit/>
          </a:bodyPr>
          <a:lstStyle/>
          <a:p>
            <a:pPr marL="0" indent="0" algn="just">
              <a:lnSpc>
                <a:spcPct val="90000"/>
              </a:lnSpc>
              <a:buNone/>
            </a:pPr>
            <a:r>
              <a:rPr lang="en-US" sz="2400" dirty="0">
                <a:latin typeface="Cambria" panose="02040503050406030204" pitchFamily="18" charset="0"/>
                <a:ea typeface="Cambria" panose="02040503050406030204" pitchFamily="18" charset="0"/>
              </a:rPr>
              <a:t>Blockchain's tamper-proof, decentralized nature helps secure data storage and transactions, reducing privacy concerns and with Big data analytics can glean valuable insights from this data for trend analysis, fraud detection, and network optimization.</a:t>
            </a:r>
          </a:p>
          <a:p>
            <a:pPr indent="-228600" algn="just">
              <a:lnSpc>
                <a:spcPct val="90000"/>
              </a:lnSpc>
            </a:pPr>
            <a:endParaRPr lang="en-US" sz="1400" dirty="0">
              <a:latin typeface="Cambria" panose="02040503050406030204" pitchFamily="18" charset="0"/>
              <a:ea typeface="Cambria" panose="02040503050406030204" pitchFamily="18" charset="0"/>
            </a:endParaRPr>
          </a:p>
        </p:txBody>
      </p:sp>
      <p:pic>
        <p:nvPicPr>
          <p:cNvPr id="2050" name="Picture 2" descr="Big Data and Blockchain: How Are They Related?">
            <a:extLst>
              <a:ext uri="{FF2B5EF4-FFF2-40B4-BE49-F238E27FC236}">
                <a16:creationId xmlns:a16="http://schemas.microsoft.com/office/drawing/2014/main" id="{8252B16A-052E-65D8-FC48-B090371365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76275" y="709011"/>
            <a:ext cx="5325705" cy="408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4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A37F8F-1056-4672-99F4-84D20CCAFAF9}"/>
              </a:ext>
            </a:extLst>
          </p:cNvPr>
          <p:cNvSpPr>
            <a:spLocks noGrp="1"/>
          </p:cNvSpPr>
          <p:nvPr>
            <p:ph type="title"/>
          </p:nvPr>
        </p:nvSpPr>
        <p:spPr>
          <a:xfrm>
            <a:off x="857250" y="742949"/>
            <a:ext cx="7429500" cy="514350"/>
          </a:xfrm>
        </p:spPr>
        <p:txBody>
          <a:bodyPr vert="horz" lIns="91440" tIns="45720" rIns="91440" bIns="45720" rtlCol="0" anchor="t">
            <a:noAutofit/>
          </a:bodyPr>
          <a:lstStyle/>
          <a:p>
            <a:pPr algn="l">
              <a:lnSpc>
                <a:spcPct val="90000"/>
              </a:lnSpc>
            </a:pPr>
            <a:r>
              <a:rPr lang="en-US" sz="3600" b="1" kern="1200" dirty="0">
                <a:solidFill>
                  <a:schemeClr val="accent2"/>
                </a:solidFill>
                <a:latin typeface="Cambria" panose="02040503050406030204" pitchFamily="18" charset="0"/>
                <a:ea typeface="Cambria" panose="02040503050406030204" pitchFamily="18" charset="0"/>
              </a:rPr>
              <a:t>Misusing of Blockchain</a:t>
            </a:r>
          </a:p>
        </p:txBody>
      </p:sp>
      <p:graphicFrame>
        <p:nvGraphicFramePr>
          <p:cNvPr id="21" name="Espace réservé du contenu 5">
            <a:extLst>
              <a:ext uri="{FF2B5EF4-FFF2-40B4-BE49-F238E27FC236}">
                <a16:creationId xmlns:a16="http://schemas.microsoft.com/office/drawing/2014/main" id="{3E9607A2-7C23-FF95-53A1-28D7ABAB3034}"/>
              </a:ext>
            </a:extLst>
          </p:cNvPr>
          <p:cNvGraphicFramePr>
            <a:graphicFrameLocks noGrp="1"/>
          </p:cNvGraphicFramePr>
          <p:nvPr>
            <p:ph sz="half" idx="2"/>
            <p:extLst>
              <p:ext uri="{D42A27DB-BD31-4B8C-83A1-F6EECF244321}">
                <p14:modId xmlns:p14="http://schemas.microsoft.com/office/powerpoint/2010/main" val="382897935"/>
              </p:ext>
            </p:extLst>
          </p:nvPr>
        </p:nvGraphicFramePr>
        <p:xfrm>
          <a:off x="514348" y="1137376"/>
          <a:ext cx="8629651" cy="376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2053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Light bulb on yellow background with sketched light beams and cord">
            <a:extLst>
              <a:ext uri="{FF2B5EF4-FFF2-40B4-BE49-F238E27FC236}">
                <a16:creationId xmlns:a16="http://schemas.microsoft.com/office/drawing/2014/main" id="{3241FFA0-1D30-DFC4-268C-AFAF60EE1B84}"/>
              </a:ext>
            </a:extLst>
          </p:cNvPr>
          <p:cNvPicPr>
            <a:picLocks noChangeAspect="1"/>
          </p:cNvPicPr>
          <p:nvPr/>
        </p:nvPicPr>
        <p:blipFill rotWithShape="1">
          <a:blip r:embed="rId2"/>
          <a:srcRect l="13286" r="-2" b="-2"/>
          <a:stretch/>
        </p:blipFill>
        <p:spPr>
          <a:xfrm>
            <a:off x="1891767" y="10"/>
            <a:ext cx="7252231" cy="51434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A428135-0AA3-7FDB-F952-CC1454921A4E}"/>
              </a:ext>
            </a:extLst>
          </p:cNvPr>
          <p:cNvSpPr>
            <a:spLocks noGrp="1"/>
          </p:cNvSpPr>
          <p:nvPr>
            <p:ph type="title"/>
          </p:nvPr>
        </p:nvSpPr>
        <p:spPr>
          <a:xfrm>
            <a:off x="547367" y="131603"/>
            <a:ext cx="5370213" cy="1424934"/>
          </a:xfrm>
        </p:spPr>
        <p:txBody>
          <a:bodyPr vert="horz" lIns="91440" tIns="45720" rIns="91440" bIns="45720" rtlCol="0" anchor="ctr">
            <a:normAutofit/>
          </a:bodyPr>
          <a:lstStyle/>
          <a:p>
            <a:pPr defTabSz="914400"/>
            <a:r>
              <a:rPr lang="en-US" sz="3600" b="1" dirty="0">
                <a:solidFill>
                  <a:schemeClr val="accent2"/>
                </a:solidFill>
                <a:latin typeface="Cambria" panose="02040503050406030204" pitchFamily="18" charset="0"/>
                <a:ea typeface="Cambria" panose="02040503050406030204" pitchFamily="18" charset="0"/>
              </a:rPr>
              <a:t>Conclusion and Opinion</a:t>
            </a:r>
          </a:p>
        </p:txBody>
      </p:sp>
      <p:sp>
        <p:nvSpPr>
          <p:cNvPr id="4" name="Espace réservé du contenu 3">
            <a:extLst>
              <a:ext uri="{FF2B5EF4-FFF2-40B4-BE49-F238E27FC236}">
                <a16:creationId xmlns:a16="http://schemas.microsoft.com/office/drawing/2014/main" id="{129BC243-17BB-6890-8773-7BC424B7712C}"/>
              </a:ext>
            </a:extLst>
          </p:cNvPr>
          <p:cNvSpPr>
            <a:spLocks noGrp="1"/>
          </p:cNvSpPr>
          <p:nvPr>
            <p:ph sz="half" idx="2"/>
          </p:nvPr>
        </p:nvSpPr>
        <p:spPr>
          <a:xfrm>
            <a:off x="175663" y="1114945"/>
            <a:ext cx="4995326" cy="2807072"/>
          </a:xfrm>
        </p:spPr>
        <p:txBody>
          <a:bodyPr vert="horz" lIns="91440" tIns="45720" rIns="91440" bIns="45720" rtlCol="0">
            <a:noAutofit/>
          </a:bodyPr>
          <a:lstStyle/>
          <a:p>
            <a:pPr marL="0" indent="0" algn="just" defTabSz="914400">
              <a:buNone/>
            </a:pPr>
            <a:r>
              <a:rPr lang="en-US" sz="2000" dirty="0">
                <a:latin typeface="Cambria" panose="02040503050406030204" pitchFamily="18" charset="0"/>
                <a:ea typeface="Cambria" panose="02040503050406030204" pitchFamily="18" charset="0"/>
              </a:rPr>
              <a:t>Blockchain has evolved from a revolutionary concept to a maturing technology with immense potential. Challenges like scalability and privacy persist, but ongoing research and development offer promising solutions. The future of blockchain lies in its integration into real-world applications and its potential to drive positive societal change. The regulatory landscape surrounding blockchain is still evolving, requiring clear guidelines and frameworks to foster innovation while mitigating risks. </a:t>
            </a:r>
          </a:p>
        </p:txBody>
      </p:sp>
    </p:spTree>
    <p:extLst>
      <p:ext uri="{BB962C8B-B14F-4D97-AF65-F5344CB8AC3E}">
        <p14:creationId xmlns:p14="http://schemas.microsoft.com/office/powerpoint/2010/main" val="818020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143002" y="1499711"/>
            <a:ext cx="6858000" cy="2073021"/>
          </a:xfrm>
        </p:spPr>
        <p:txBody>
          <a:bodyPr anchor="ctr">
            <a:normAutofit/>
          </a:bodyPr>
          <a:lstStyle/>
          <a:p>
            <a:r>
              <a:rPr lang="fr-FR" sz="5400" dirty="0" err="1">
                <a:latin typeface="Cambria" panose="02040503050406030204" pitchFamily="18" charset="0"/>
                <a:ea typeface="Cambria" panose="02040503050406030204" pitchFamily="18" charset="0"/>
              </a:rPr>
              <a:t>Thank</a:t>
            </a:r>
            <a:r>
              <a:rPr lang="fr-FR" sz="5400" dirty="0">
                <a:latin typeface="Cambria" panose="02040503050406030204" pitchFamily="18" charset="0"/>
                <a:ea typeface="Cambria" panose="02040503050406030204" pitchFamily="18" charset="0"/>
              </a:rPr>
              <a:t> </a:t>
            </a:r>
            <a:r>
              <a:rPr lang="fr-FR" sz="5400" dirty="0" err="1">
                <a:latin typeface="Cambria" panose="02040503050406030204" pitchFamily="18" charset="0"/>
                <a:ea typeface="Cambria" panose="02040503050406030204" pitchFamily="18" charset="0"/>
              </a:rPr>
              <a:t>you</a:t>
            </a:r>
            <a:r>
              <a:rPr lang="fr-FR" sz="5400" dirty="0">
                <a:latin typeface="Cambria" panose="02040503050406030204" pitchFamily="18" charset="0"/>
                <a:ea typeface="Cambria" panose="02040503050406030204" pitchFamily="18" charset="0"/>
              </a:rPr>
              <a:t> for </a:t>
            </a:r>
            <a:r>
              <a:rPr lang="fr-FR" sz="5400" dirty="0" err="1">
                <a:latin typeface="Cambria" panose="02040503050406030204" pitchFamily="18" charset="0"/>
                <a:ea typeface="Cambria" panose="02040503050406030204" pitchFamily="18" charset="0"/>
              </a:rPr>
              <a:t>your</a:t>
            </a:r>
            <a:r>
              <a:rPr lang="fr-FR" sz="5400" dirty="0">
                <a:latin typeface="Cambria" panose="02040503050406030204" pitchFamily="18" charset="0"/>
                <a:ea typeface="Cambria" panose="02040503050406030204" pitchFamily="18" charset="0"/>
              </a:rPr>
              <a:t> attention.</a:t>
            </a:r>
            <a:endParaRPr lang="en-US" sz="5400" dirty="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4143589"/>
            <a:ext cx="3566160" cy="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20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Computer script on a screen">
            <a:extLst>
              <a:ext uri="{FF2B5EF4-FFF2-40B4-BE49-F238E27FC236}">
                <a16:creationId xmlns:a16="http://schemas.microsoft.com/office/drawing/2014/main" id="{160431E0-16FB-2BB3-327B-4BCDD3A4B683}"/>
              </a:ext>
            </a:extLst>
          </p:cNvPr>
          <p:cNvPicPr>
            <a:picLocks noChangeAspect="1"/>
          </p:cNvPicPr>
          <p:nvPr/>
        </p:nvPicPr>
        <p:blipFill rotWithShape="1">
          <a:blip r:embed="rId2"/>
          <a:srcRect r="28860"/>
          <a:stretch/>
        </p:blipFill>
        <p:spPr>
          <a:xfrm>
            <a:off x="3662266" y="10"/>
            <a:ext cx="5481734" cy="51434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9" name="Freeform: Shape 2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35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51435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81178" y="642366"/>
            <a:ext cx="3744468" cy="932688"/>
          </a:xfrm>
        </p:spPr>
        <p:txBody>
          <a:bodyPr anchor="ctr">
            <a:normAutofit/>
          </a:bodyPr>
          <a:lstStyle/>
          <a:p>
            <a:r>
              <a:rPr lang="en-US" sz="3600" b="1" dirty="0">
                <a:latin typeface="Cambria" panose="02040503050406030204" pitchFamily="18" charset="0"/>
                <a:ea typeface="Cambria" panose="02040503050406030204" pitchFamily="18" charset="0"/>
              </a:rPr>
              <a:t>Summary</a:t>
            </a:r>
          </a:p>
        </p:txBody>
      </p:sp>
      <p:sp>
        <p:nvSpPr>
          <p:cNvPr id="33" name="Rectangle 32">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3243"/>
            <a:ext cx="96012" cy="49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1646502"/>
            <a:ext cx="373761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3" name="Content Placeholder 2">
            <a:extLst>
              <a:ext uri="{FF2B5EF4-FFF2-40B4-BE49-F238E27FC236}">
                <a16:creationId xmlns:a16="http://schemas.microsoft.com/office/drawing/2014/main" id="{A2901B97-EF3D-FB5B-023D-3F0E8A1545D2}"/>
              </a:ext>
            </a:extLst>
          </p:cNvPr>
          <p:cNvGraphicFramePr>
            <a:graphicFrameLocks noGrp="1"/>
          </p:cNvGraphicFramePr>
          <p:nvPr>
            <p:ph idx="1"/>
            <p:extLst>
              <p:ext uri="{D42A27DB-BD31-4B8C-83A1-F6EECF244321}">
                <p14:modId xmlns:p14="http://schemas.microsoft.com/office/powerpoint/2010/main" val="3448244292"/>
              </p:ext>
            </p:extLst>
          </p:nvPr>
        </p:nvGraphicFramePr>
        <p:xfrm>
          <a:off x="281178" y="1892211"/>
          <a:ext cx="3799332" cy="2551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28697" y="261648"/>
            <a:ext cx="7533018" cy="658297"/>
          </a:xfrm>
        </p:spPr>
        <p:txBody>
          <a:bodyPr anchor="ctr">
            <a:normAutofit/>
          </a:bodyPr>
          <a:lstStyle/>
          <a:p>
            <a:r>
              <a:rPr lang="fr-FR" sz="3600" b="1" i="1" dirty="0" err="1">
                <a:solidFill>
                  <a:schemeClr val="accent2"/>
                </a:solidFill>
                <a:latin typeface="Cambria" panose="02040503050406030204" pitchFamily="18" charset="0"/>
                <a:ea typeface="Cambria" panose="02040503050406030204" pitchFamily="18" charset="0"/>
              </a:rPr>
              <a:t>What</a:t>
            </a:r>
            <a:r>
              <a:rPr lang="fr-FR" sz="3600" b="1" i="1" dirty="0">
                <a:solidFill>
                  <a:schemeClr val="accent2"/>
                </a:solidFill>
                <a:latin typeface="Cambria" panose="02040503050406030204" pitchFamily="18" charset="0"/>
                <a:ea typeface="Cambria" panose="02040503050406030204" pitchFamily="18" charset="0"/>
              </a:rPr>
              <a:t> </a:t>
            </a:r>
            <a:r>
              <a:rPr lang="fr-FR" sz="3600" b="1" i="1" dirty="0" err="1">
                <a:solidFill>
                  <a:schemeClr val="accent2"/>
                </a:solidFill>
                <a:latin typeface="Cambria" panose="02040503050406030204" pitchFamily="18" charset="0"/>
                <a:ea typeface="Cambria" panose="02040503050406030204" pitchFamily="18" charset="0"/>
              </a:rPr>
              <a:t>is</a:t>
            </a:r>
            <a:r>
              <a:rPr lang="fr-FR" sz="3600" b="1" i="1" dirty="0">
                <a:solidFill>
                  <a:schemeClr val="accent2"/>
                </a:solidFill>
                <a:latin typeface="Cambria" panose="02040503050406030204" pitchFamily="18" charset="0"/>
                <a:ea typeface="Cambria" panose="02040503050406030204" pitchFamily="18" charset="0"/>
              </a:rPr>
              <a:t> Blockchain ?</a:t>
            </a:r>
            <a:endParaRPr lang="en-US" sz="3600" b="1" i="1" dirty="0">
              <a:solidFill>
                <a:schemeClr val="accent2"/>
              </a:solidFill>
              <a:latin typeface="Cambria" panose="02040503050406030204" pitchFamily="18" charset="0"/>
              <a:ea typeface="Cambria" panose="02040503050406030204" pitchFamily="18" charset="0"/>
            </a:endParaRPr>
          </a:p>
        </p:txBody>
      </p:sp>
      <p:graphicFrame>
        <p:nvGraphicFramePr>
          <p:cNvPr id="14" name="Content Placeholder 4">
            <a:extLst>
              <a:ext uri="{FF2B5EF4-FFF2-40B4-BE49-F238E27FC236}">
                <a16:creationId xmlns:a16="http://schemas.microsoft.com/office/drawing/2014/main" id="{DDC3AB54-F0DC-7EAB-D5CC-1998134DBE5D}"/>
              </a:ext>
            </a:extLst>
          </p:cNvPr>
          <p:cNvGraphicFramePr>
            <a:graphicFrameLocks noGrp="1"/>
          </p:cNvGraphicFramePr>
          <p:nvPr>
            <p:ph idx="1"/>
            <p:extLst>
              <p:ext uri="{D42A27DB-BD31-4B8C-83A1-F6EECF244321}">
                <p14:modId xmlns:p14="http://schemas.microsoft.com/office/powerpoint/2010/main" val="1088534082"/>
              </p:ext>
            </p:extLst>
          </p:nvPr>
        </p:nvGraphicFramePr>
        <p:xfrm>
          <a:off x="74341" y="1097280"/>
          <a:ext cx="8942243" cy="3921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sz="3600" b="1" i="1" dirty="0" err="1">
                <a:solidFill>
                  <a:schemeClr val="accent2"/>
                </a:solidFill>
                <a:latin typeface="Cambria" panose="02040503050406030204" pitchFamily="18" charset="0"/>
                <a:ea typeface="Cambria" panose="02040503050406030204" pitchFamily="18" charset="0"/>
              </a:rPr>
              <a:t>What</a:t>
            </a:r>
            <a:r>
              <a:rPr lang="fr-FR" sz="3600" b="1" i="1" dirty="0">
                <a:solidFill>
                  <a:schemeClr val="accent2"/>
                </a:solidFill>
                <a:latin typeface="Cambria" panose="02040503050406030204" pitchFamily="18" charset="0"/>
                <a:ea typeface="Cambria" panose="02040503050406030204" pitchFamily="18" charset="0"/>
              </a:rPr>
              <a:t> </a:t>
            </a:r>
            <a:r>
              <a:rPr lang="fr-FR" sz="3600" b="1" i="1" dirty="0" err="1">
                <a:solidFill>
                  <a:schemeClr val="accent2"/>
                </a:solidFill>
                <a:latin typeface="Cambria" panose="02040503050406030204" pitchFamily="18" charset="0"/>
                <a:ea typeface="Cambria" panose="02040503050406030204" pitchFamily="18" charset="0"/>
              </a:rPr>
              <a:t>is</a:t>
            </a:r>
            <a:r>
              <a:rPr lang="fr-FR" sz="3600" b="1" i="1" dirty="0">
                <a:solidFill>
                  <a:schemeClr val="accent2"/>
                </a:solidFill>
                <a:latin typeface="Cambria" panose="02040503050406030204" pitchFamily="18" charset="0"/>
                <a:ea typeface="Cambria" panose="02040503050406030204" pitchFamily="18" charset="0"/>
              </a:rPr>
              <a:t> Blockchain ?</a:t>
            </a:r>
            <a:endParaRPr lang="en-US" sz="3600" b="1" i="1" dirty="0">
              <a:solidFill>
                <a:schemeClr val="accent2"/>
              </a:solidFill>
              <a:latin typeface="Cambria" panose="02040503050406030204" pitchFamily="18" charset="0"/>
              <a:ea typeface="Cambria" panose="02040503050406030204" pitchFamily="18" charset="0"/>
            </a:endParaRPr>
          </a:p>
        </p:txBody>
      </p:sp>
      <p:pic>
        <p:nvPicPr>
          <p:cNvPr id="6" name="Espace réservé du contenu 5" descr="Blck-schema"/>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7140" y="1457377"/>
            <a:ext cx="6907020" cy="1738034"/>
          </a:xfrm>
          <a:prstGeom prst="rect">
            <a:avLst/>
          </a:prstGeom>
          <a:noFill/>
          <a:ln>
            <a:noFill/>
          </a:ln>
        </p:spPr>
      </p:pic>
      <p:sp>
        <p:nvSpPr>
          <p:cNvPr id="2" name="Rectangle 1"/>
          <p:cNvSpPr/>
          <p:nvPr/>
        </p:nvSpPr>
        <p:spPr>
          <a:xfrm>
            <a:off x="723139" y="3384772"/>
            <a:ext cx="6123566" cy="981423"/>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Ø"/>
            </a:pPr>
            <a:r>
              <a:rPr lang="en-US" dirty="0">
                <a:latin typeface="Cambria" panose="02040503050406030204" pitchFamily="18" charset="0"/>
                <a:ea typeface="Cambria" panose="02040503050406030204" pitchFamily="18" charset="0"/>
                <a:cs typeface="Arial" panose="020B0604020202020204" pitchFamily="34" charset="0"/>
              </a:rPr>
              <a:t>There are public blockchains, open to everyone, and private blockchains, the access and the  usage is limited to a certain number of actors.</a:t>
            </a:r>
            <a:endParaRPr lang="en-US" sz="1400" dirty="0">
              <a:effectLst/>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61353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descr="Une image contenant léger, cercle, symbole, nuit&#10;&#10;Description générée automatiquement"/>
          <p:cNvPicPr>
            <a:picLocks noChangeAspect="1"/>
          </p:cNvPicPr>
          <p:nvPr/>
        </p:nvPicPr>
        <p:blipFill rotWithShape="1">
          <a:blip r:embed="rId2">
            <a:extLst>
              <a:ext uri="{28A0092B-C50C-407E-A947-70E740481C1C}">
                <a14:useLocalDpi xmlns:a14="http://schemas.microsoft.com/office/drawing/2010/main" val="0"/>
              </a:ext>
            </a:extLst>
          </a:blip>
          <a:srcRect l="2416" r="3467"/>
          <a:stretch/>
        </p:blipFill>
        <p:spPr>
          <a:xfrm>
            <a:off x="1891767" y="10"/>
            <a:ext cx="7252231" cy="51434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231543" y="142699"/>
            <a:ext cx="3660853" cy="1424934"/>
          </a:xfrm>
        </p:spPr>
        <p:txBody>
          <a:bodyPr vert="horz" lIns="91440" tIns="45720" rIns="91440" bIns="45720" rtlCol="0" anchor="ctr">
            <a:normAutofit/>
          </a:bodyPr>
          <a:lstStyle/>
          <a:p>
            <a:pPr defTabSz="914400"/>
            <a:r>
              <a:rPr lang="en-US" sz="3600" b="1" dirty="0">
                <a:solidFill>
                  <a:schemeClr val="accent2"/>
                </a:solidFill>
                <a:latin typeface="Cambria" panose="02040503050406030204" pitchFamily="18" charset="0"/>
                <a:ea typeface="Cambria" panose="02040503050406030204" pitchFamily="18" charset="0"/>
              </a:rPr>
              <a:t>History of Blockchain</a:t>
            </a:r>
          </a:p>
        </p:txBody>
      </p:sp>
      <p:sp>
        <p:nvSpPr>
          <p:cNvPr id="11" name="Rectangle 10"/>
          <p:cNvSpPr/>
          <p:nvPr/>
        </p:nvSpPr>
        <p:spPr>
          <a:xfrm>
            <a:off x="231543" y="1710322"/>
            <a:ext cx="3173296" cy="2125698"/>
          </a:xfrm>
          <a:prstGeom prst="rect">
            <a:avLst/>
          </a:prstGeom>
        </p:spPr>
        <p:txBody>
          <a:bodyPr vert="horz" lIns="91440" tIns="45720" rIns="91440" bIns="45720" rtlCol="0">
            <a:normAutofit/>
          </a:bodyPr>
          <a:lstStyle/>
          <a:p>
            <a:pPr algn="just">
              <a:lnSpc>
                <a:spcPct val="90000"/>
              </a:lnSpc>
              <a:spcAft>
                <a:spcPts val="600"/>
              </a:spcAft>
            </a:pPr>
            <a:r>
              <a:rPr lang="en-US" sz="2000" dirty="0">
                <a:latin typeface="Cambria" panose="02040503050406030204" pitchFamily="18" charset="0"/>
                <a:ea typeface="Cambria" panose="02040503050406030204" pitchFamily="18" charset="0"/>
              </a:rPr>
              <a:t>The first blockchain appeared in 2008 with the bitcoin digital currency, developed by an unknown person appearing under the pseudonym Satoshi Nakamoto.</a:t>
            </a:r>
          </a:p>
        </p:txBody>
      </p:sp>
    </p:spTree>
    <p:extLst>
      <p:ext uri="{BB962C8B-B14F-4D97-AF65-F5344CB8AC3E}">
        <p14:creationId xmlns:p14="http://schemas.microsoft.com/office/powerpoint/2010/main" val="41707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sz="3600" b="1" dirty="0">
                <a:solidFill>
                  <a:schemeClr val="accent2"/>
                </a:solidFill>
                <a:latin typeface="Cambria" panose="02040503050406030204" pitchFamily="18" charset="0"/>
                <a:ea typeface="Cambria" panose="02040503050406030204" pitchFamily="18" charset="0"/>
              </a:rPr>
              <a:t>How It Works ?</a:t>
            </a:r>
            <a:endParaRPr lang="en-US" sz="3600" b="1" dirty="0">
              <a:solidFill>
                <a:schemeClr val="accent2"/>
              </a:solidFill>
              <a:latin typeface="Cambria" panose="02040503050406030204" pitchFamily="18" charset="0"/>
              <a:ea typeface="Cambria" panose="02040503050406030204" pitchFamily="18" charset="0"/>
            </a:endParaRPr>
          </a:p>
        </p:txBody>
      </p:sp>
      <p:sp>
        <p:nvSpPr>
          <p:cNvPr id="8" name="Rectangle 7"/>
          <p:cNvSpPr/>
          <p:nvPr/>
        </p:nvSpPr>
        <p:spPr>
          <a:xfrm>
            <a:off x="732683" y="1183342"/>
            <a:ext cx="6522203" cy="3557512"/>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Arial" panose="020B0604020202020204" pitchFamily="34" charset="0"/>
              </a:rPr>
              <a:t>Any public blockchain necessarily works with a programmable currency or token. Bitcoin is an example of a programmable currency.</a:t>
            </a:r>
            <a:endParaRPr lang="en-US" sz="1400" dirty="0">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Arial" panose="020B0604020202020204" pitchFamily="34" charset="0"/>
              </a:rPr>
              <a:t>Transactions between network users are grouped in blocks. Each block is validated by the nodes of the network called “miners”, according to techniques which depend on the type of blockchain. In the bitcoin blockchain this technique is called “Proof-of-Work”, and consists in solving algorithmic problems.</a:t>
            </a:r>
            <a:endParaRPr lang="en-US" sz="1400" dirty="0">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Arial" panose="020B0604020202020204" pitchFamily="34" charset="0"/>
              </a:rPr>
              <a:t>Once the block is validated, it is time stamped and added to the block chain. The transaction is then visible to the receiver and the entire network.</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73388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r-FR" sz="3600" b="1" dirty="0">
                <a:solidFill>
                  <a:schemeClr val="accent2"/>
                </a:solidFill>
              </a:rPr>
              <a:t>How </a:t>
            </a:r>
            <a:r>
              <a:rPr lang="fr-FR" sz="3600" b="1" dirty="0" err="1">
                <a:solidFill>
                  <a:schemeClr val="accent2"/>
                </a:solidFill>
              </a:rPr>
              <a:t>it</a:t>
            </a:r>
            <a:r>
              <a:rPr lang="fr-FR" sz="3600" b="1" dirty="0">
                <a:solidFill>
                  <a:schemeClr val="accent2"/>
                </a:solidFill>
              </a:rPr>
              <a:t> </a:t>
            </a:r>
            <a:r>
              <a:rPr lang="fr-FR" sz="3600" b="1" dirty="0" err="1">
                <a:solidFill>
                  <a:schemeClr val="accent2"/>
                </a:solidFill>
              </a:rPr>
              <a:t>works</a:t>
            </a:r>
            <a:r>
              <a:rPr lang="fr-FR" sz="3600" b="1" dirty="0">
                <a:solidFill>
                  <a:schemeClr val="accent2"/>
                </a:solidFill>
              </a:rPr>
              <a:t> ?</a:t>
            </a:r>
            <a:endParaRPr lang="en-US" sz="3600" b="1" dirty="0">
              <a:solidFill>
                <a:schemeClr val="accent2"/>
              </a:solidFill>
            </a:endParaRPr>
          </a:p>
        </p:txBody>
      </p:sp>
      <p:pic>
        <p:nvPicPr>
          <p:cNvPr id="3" name="Image 2" descr="C:\Users\HP\Desktop\fonctionnement-blockchain1.png"/>
          <p:cNvPicPr/>
          <p:nvPr/>
        </p:nvPicPr>
        <p:blipFill>
          <a:blip r:embed="rId2">
            <a:extLst>
              <a:ext uri="{28A0092B-C50C-407E-A947-70E740481C1C}">
                <a14:useLocalDpi xmlns:a14="http://schemas.microsoft.com/office/drawing/2010/main" val="0"/>
              </a:ext>
            </a:extLst>
          </a:blip>
          <a:srcRect/>
          <a:stretch>
            <a:fillRect/>
          </a:stretch>
        </p:blipFill>
        <p:spPr bwMode="auto">
          <a:xfrm>
            <a:off x="894596" y="1044158"/>
            <a:ext cx="6464397" cy="3967262"/>
          </a:xfrm>
          <a:prstGeom prst="rect">
            <a:avLst/>
          </a:prstGeom>
          <a:noFill/>
          <a:ln>
            <a:noFill/>
          </a:ln>
        </p:spPr>
      </p:pic>
    </p:spTree>
    <p:extLst>
      <p:ext uri="{BB962C8B-B14F-4D97-AF65-F5344CB8AC3E}">
        <p14:creationId xmlns:p14="http://schemas.microsoft.com/office/powerpoint/2010/main" val="3625873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15125" y="865179"/>
            <a:ext cx="2400300" cy="3345872"/>
          </a:xfrm>
        </p:spPr>
        <p:txBody>
          <a:bodyPr vert="horz" lIns="91440" tIns="45720" rIns="91440" bIns="45720" rtlCol="0" anchor="ctr">
            <a:normAutofit/>
          </a:bodyPr>
          <a:lstStyle/>
          <a:p>
            <a:pPr defTabSz="914400"/>
            <a:r>
              <a:rPr lang="en-US" sz="4400" b="1" kern="1200" dirty="0">
                <a:solidFill>
                  <a:srgbClr val="FFFFFF"/>
                </a:solidFill>
                <a:latin typeface="Cambria" panose="02040503050406030204" pitchFamily="18" charset="0"/>
                <a:ea typeface="Cambria" panose="02040503050406030204" pitchFamily="18" charset="0"/>
              </a:rPr>
              <a:t>How it works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Rectangle 1"/>
          <p:cNvSpPr/>
          <p:nvPr/>
        </p:nvSpPr>
        <p:spPr>
          <a:xfrm>
            <a:off x="3335480" y="443508"/>
            <a:ext cx="5645959" cy="4460676"/>
          </a:xfrm>
          <a:prstGeom prst="rect">
            <a:avLst/>
          </a:prstGeom>
        </p:spPr>
        <p:txBody>
          <a:bodyPr vert="horz" lIns="91440" tIns="45720" rIns="91440" bIns="45720" rtlCol="0" anchor="ctr">
            <a:normAutofit/>
          </a:bodyPr>
          <a:lstStyle/>
          <a:p>
            <a:pPr indent="-228600" algn="just">
              <a:lnSpc>
                <a:spcPct val="90000"/>
              </a:lnSpc>
              <a:spcAft>
                <a:spcPts val="800"/>
              </a:spcAft>
              <a:buFont typeface="Arial" panose="020B0604020202020204" pitchFamily="34" charset="0"/>
              <a:buChar char="•"/>
            </a:pPr>
            <a:r>
              <a:rPr lang="en-US" sz="1700" dirty="0">
                <a:latin typeface="Cambria" panose="02040503050406030204" pitchFamily="18" charset="0"/>
                <a:ea typeface="Cambria" panose="02040503050406030204" pitchFamily="18" charset="0"/>
              </a:rPr>
              <a:t>This process takes a certain time depending on the blockchain we are talking about (about ten minutes for bitcoin, 15 seconds for Ethereum).</a:t>
            </a:r>
          </a:p>
          <a:p>
            <a:pPr indent="-228600" algn="just">
              <a:lnSpc>
                <a:spcPct val="90000"/>
              </a:lnSpc>
              <a:spcAft>
                <a:spcPts val="800"/>
              </a:spcAft>
              <a:buFont typeface="Arial" panose="020B0604020202020204" pitchFamily="34" charset="0"/>
              <a:buChar char="•"/>
            </a:pPr>
            <a:r>
              <a:rPr lang="en-US" sz="1700" dirty="0">
                <a:latin typeface="Cambria" panose="02040503050406030204" pitchFamily="18" charset="0"/>
                <a:ea typeface="Cambria" panose="02040503050406030204" pitchFamily="18" charset="0"/>
              </a:rPr>
              <a:t>For example, a "node“ have a transaction file on a computer ("registry"). Two public accountants ("miners") have the same register on their respective computers. When transaction is completed , the computer sends an email to each accountant to let them know. And each accountant rushes to be the first to verify this transaction (and earn their salary in "Bitcoins"). The first to perform the verification and validation presses "RESPOND TO ALL“. And attaches its transaction verification technique (the "proof-of-work"). If the other accountant agrees, everyone updates their file ...</a:t>
            </a:r>
          </a:p>
          <a:p>
            <a:pPr indent="-228600" algn="just">
              <a:lnSpc>
                <a:spcPct val="90000"/>
              </a:lnSpc>
              <a:buFont typeface="Arial" panose="020B0604020202020204" pitchFamily="34" charset="0"/>
              <a:buChar char="•"/>
            </a:pPr>
            <a:r>
              <a:rPr lang="en-US" sz="1700" dirty="0">
                <a:latin typeface="Cambria" panose="02040503050406030204" pitchFamily="18" charset="0"/>
                <a:ea typeface="Cambria" panose="02040503050406030204" pitchFamily="18" charset="0"/>
              </a:rPr>
              <a:t>This operation is made possible by “blockchain” technology.</a:t>
            </a:r>
          </a:p>
          <a:p>
            <a:pPr indent="-228600" algn="just">
              <a:lnSpc>
                <a:spcPct val="90000"/>
              </a:lnSpc>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9682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DCFB44-816F-4D16-DF74-703958289232}"/>
              </a:ext>
            </a:extLst>
          </p:cNvPr>
          <p:cNvSpPr>
            <a:spLocks noGrp="1"/>
          </p:cNvSpPr>
          <p:nvPr>
            <p:ph type="title"/>
          </p:nvPr>
        </p:nvSpPr>
        <p:spPr>
          <a:xfrm>
            <a:off x="1341959" y="-241320"/>
            <a:ext cx="7284879" cy="942360"/>
          </a:xfrm>
        </p:spPr>
        <p:txBody>
          <a:bodyPr>
            <a:noAutofit/>
          </a:bodyPr>
          <a:lstStyle/>
          <a:p>
            <a:r>
              <a:rPr lang="en-AE" sz="3600" b="1" dirty="0">
                <a:solidFill>
                  <a:schemeClr val="accent2"/>
                </a:solidFill>
                <a:latin typeface="Cambria" panose="02040503050406030204" pitchFamily="18" charset="0"/>
                <a:ea typeface="Cambria" panose="02040503050406030204" pitchFamily="18" charset="0"/>
              </a:rPr>
              <a:t>Technology used in Blockchain</a:t>
            </a:r>
          </a:p>
        </p:txBody>
      </p:sp>
      <p:graphicFrame>
        <p:nvGraphicFramePr>
          <p:cNvPr id="4" name="Espace réservé du contenu 2">
            <a:extLst>
              <a:ext uri="{FF2B5EF4-FFF2-40B4-BE49-F238E27FC236}">
                <a16:creationId xmlns:a16="http://schemas.microsoft.com/office/drawing/2014/main" id="{BB71291C-99D5-2198-E82A-0CF0E9DEC913}"/>
              </a:ext>
            </a:extLst>
          </p:cNvPr>
          <p:cNvGraphicFramePr>
            <a:graphicFrameLocks noGrp="1"/>
          </p:cNvGraphicFramePr>
          <p:nvPr>
            <p:ph idx="1"/>
            <p:extLst>
              <p:ext uri="{D42A27DB-BD31-4B8C-83A1-F6EECF244321}">
                <p14:modId xmlns:p14="http://schemas.microsoft.com/office/powerpoint/2010/main" val="3586381790"/>
              </p:ext>
            </p:extLst>
          </p:nvPr>
        </p:nvGraphicFramePr>
        <p:xfrm>
          <a:off x="132080" y="487680"/>
          <a:ext cx="8869680" cy="4785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701621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2.xml><?xml version="1.0" encoding="utf-8"?>
<a:theme xmlns:a="http://schemas.openxmlformats.org/drawingml/2006/main" name="Thème Office 2013 – 2022">
  <a:themeElements>
    <a:clrScheme name="Thème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547E589-69CE-4B8D-A58F-12E9B2D7FA63}">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871</Words>
  <Application>Microsoft Office PowerPoint</Application>
  <PresentationFormat>Affichage à l'écran (16:9)</PresentationFormat>
  <Paragraphs>64</Paragraphs>
  <Slides>15</Slides>
  <Notes>0</Notes>
  <HiddenSlides>0</HiddenSlides>
  <MMClips>1</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15</vt:i4>
      </vt:variant>
    </vt:vector>
  </HeadingPairs>
  <TitlesOfParts>
    <vt:vector size="24" baseType="lpstr">
      <vt:lpstr>Arial</vt:lpstr>
      <vt:lpstr>Calibri</vt:lpstr>
      <vt:lpstr>Calibri Light</vt:lpstr>
      <vt:lpstr>Cambria</vt:lpstr>
      <vt:lpstr>Roboto</vt:lpstr>
      <vt:lpstr>Times New Roman</vt:lpstr>
      <vt:lpstr>Wingdings</vt:lpstr>
      <vt:lpstr>1_Office Theme</vt:lpstr>
      <vt:lpstr>Thème Office 2013 – 2022</vt:lpstr>
      <vt:lpstr>BLOCKCHAIN</vt:lpstr>
      <vt:lpstr>Summary</vt:lpstr>
      <vt:lpstr>What is Blockchain ?</vt:lpstr>
      <vt:lpstr>What is Blockchain ?</vt:lpstr>
      <vt:lpstr>History of Blockchain</vt:lpstr>
      <vt:lpstr>How It Works ?</vt:lpstr>
      <vt:lpstr>How it works ?</vt:lpstr>
      <vt:lpstr>How it works ?</vt:lpstr>
      <vt:lpstr>Technology used in Blockchain</vt:lpstr>
      <vt:lpstr>The potential of Blockchain</vt:lpstr>
      <vt:lpstr>Potential applications</vt:lpstr>
      <vt:lpstr>Blockchain and Big Data </vt:lpstr>
      <vt:lpstr>Misusing of Blockchain</vt:lpstr>
      <vt:lpstr>Conclusion and Opinion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
  <cp:lastModifiedBy/>
  <cp:revision>2</cp:revision>
  <dcterms:created xsi:type="dcterms:W3CDTF">2017-08-01T15:40:51Z</dcterms:created>
  <dcterms:modified xsi:type="dcterms:W3CDTF">2024-02-22T13:04:59Z</dcterms:modified>
</cp:coreProperties>
</file>